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1"/>
  </p:notesMasterIdLst>
  <p:sldIdLst>
    <p:sldId id="256" r:id="rId5"/>
    <p:sldId id="257" r:id="rId6"/>
    <p:sldId id="258" r:id="rId7"/>
    <p:sldId id="285" r:id="rId8"/>
    <p:sldId id="259" r:id="rId9"/>
    <p:sldId id="264" r:id="rId10"/>
    <p:sldId id="292" r:id="rId11"/>
    <p:sldId id="266" r:id="rId12"/>
    <p:sldId id="267" r:id="rId13"/>
    <p:sldId id="268" r:id="rId14"/>
    <p:sldId id="260" r:id="rId15"/>
    <p:sldId id="280" r:id="rId16"/>
    <p:sldId id="293" r:id="rId17"/>
    <p:sldId id="270" r:id="rId18"/>
    <p:sldId id="271" r:id="rId19"/>
    <p:sldId id="279" r:id="rId20"/>
    <p:sldId id="290" r:id="rId21"/>
    <p:sldId id="284" r:id="rId22"/>
    <p:sldId id="289" r:id="rId23"/>
    <p:sldId id="261" r:id="rId24"/>
    <p:sldId id="273" r:id="rId25"/>
    <p:sldId id="274" r:id="rId26"/>
    <p:sldId id="272" r:id="rId27"/>
    <p:sldId id="286" r:id="rId28"/>
    <p:sldId id="291" r:id="rId29"/>
    <p:sldId id="263" r:id="rId30"/>
    <p:sldId id="287" r:id="rId31"/>
    <p:sldId id="276" r:id="rId32"/>
    <p:sldId id="281" r:id="rId33"/>
    <p:sldId id="282" r:id="rId34"/>
    <p:sldId id="277" r:id="rId35"/>
    <p:sldId id="283" r:id="rId36"/>
    <p:sldId id="288" r:id="rId37"/>
    <p:sldId id="275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Kadoch" initials="CK" lastIdx="1" clrIdx="0">
    <p:extLst>
      <p:ext uri="{19B8F6BF-5375-455C-9EA6-DF929625EA0E}">
        <p15:presenceInfo xmlns:p15="http://schemas.microsoft.com/office/powerpoint/2012/main" userId="S::ckadoch@raponline.org::f4caebbc-3783-4736-83a2-366513f20050" providerId="AD"/>
      </p:ext>
    </p:extLst>
  </p:cmAuthor>
  <p:cmAuthor id="2" name="Ruth Hare" initials="RH" lastIdx="10" clrIdx="1">
    <p:extLst>
      <p:ext uri="{19B8F6BF-5375-455C-9EA6-DF929625EA0E}">
        <p15:presenceInfo xmlns:p15="http://schemas.microsoft.com/office/powerpoint/2012/main" userId="S::rhare@raponline.org::0a447c9b-0dd6-46d9-90c6-605a870412a2" providerId="AD"/>
      </p:ext>
    </p:extLst>
  </p:cmAuthor>
  <p:cmAuthor id="3" name="Mark LeBel" initials="ML" lastIdx="5" clrIdx="2">
    <p:extLst>
      <p:ext uri="{19B8F6BF-5375-455C-9EA6-DF929625EA0E}">
        <p15:presenceInfo xmlns:p15="http://schemas.microsoft.com/office/powerpoint/2012/main" userId="S::mlebel@raponline.org::08f82bf9-c8c0-4c5b-8e36-8803b7047de7" providerId="AD"/>
      </p:ext>
    </p:extLst>
  </p:cmAuthor>
  <p:cmAuthor id="4" name="Rick Weston" initials="RW" lastIdx="11" clrIdx="3">
    <p:extLst>
      <p:ext uri="{19B8F6BF-5375-455C-9EA6-DF929625EA0E}">
        <p15:presenceInfo xmlns:p15="http://schemas.microsoft.com/office/powerpoint/2012/main" userId="S::rweston@raponline.org::f0379283-b831-4158-9400-cedb9f8e7c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A7F03-D3A8-40AF-AA33-4970131D00B1}" v="84" dt="2020-03-03T21:17:43.009"/>
    <p1510:client id="{75815355-340E-CCEE-2823-A1D861AC3D74}" v="20" dt="2020-03-03T12:51:14.131"/>
    <p1510:client id="{83C85501-41D8-0D4D-A344-2C42DAD83693}" v="3900" dt="2020-03-03T20:51:06.819"/>
    <p1510:client id="{A1D8636E-AAFF-9EA3-E15B-A1D626453096}" v="54" dt="2020-03-03T18:57:29.076"/>
    <p1510:client id="{BEBE0BE0-F9C9-5245-A4A4-60F657C107B3}" v="420" dt="2020-03-03T20:51:29.329"/>
    <p1510:client id="{C7636DC4-80CE-2640-8E52-38BD782A30A6}" v="10" dt="2020-03-03T21:48:47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Brutkoski" userId="41f637d0-d2bb-47b4-9860-e15ef82e3dae" providerId="ADAL" clId="{5FEA7F03-D3A8-40AF-AA33-4970131D00B1}"/>
    <pc:docChg chg="modSld">
      <pc:chgData name="Donna Brutkoski" userId="41f637d0-d2bb-47b4-9860-e15ef82e3dae" providerId="ADAL" clId="{5FEA7F03-D3A8-40AF-AA33-4970131D00B1}" dt="2020-03-03T21:17:43.009" v="82" actId="20577"/>
      <pc:docMkLst>
        <pc:docMk/>
      </pc:docMkLst>
      <pc:sldChg chg="modSp">
        <pc:chgData name="Donna Brutkoski" userId="41f637d0-d2bb-47b4-9860-e15ef82e3dae" providerId="ADAL" clId="{5FEA7F03-D3A8-40AF-AA33-4970131D00B1}" dt="2020-03-03T21:13:20.452" v="46"/>
        <pc:sldMkLst>
          <pc:docMk/>
          <pc:sldMk cId="406840514" sldId="259"/>
        </pc:sldMkLst>
        <pc:spChg chg="mod">
          <ac:chgData name="Donna Brutkoski" userId="41f637d0-d2bb-47b4-9860-e15ef82e3dae" providerId="ADAL" clId="{5FEA7F03-D3A8-40AF-AA33-4970131D00B1}" dt="2020-03-03T21:11:36.286" v="0" actId="1076"/>
          <ac:spMkLst>
            <pc:docMk/>
            <pc:sldMk cId="406840514" sldId="259"/>
            <ac:spMk id="3" creationId="{D5249D31-D0A4-874F-9730-58FEF2AC8817}"/>
          </ac:spMkLst>
        </pc:spChg>
        <pc:graphicFrameChg chg="mod">
          <ac:chgData name="Donna Brutkoski" userId="41f637d0-d2bb-47b4-9860-e15ef82e3dae" providerId="ADAL" clId="{5FEA7F03-D3A8-40AF-AA33-4970131D00B1}" dt="2020-03-03T21:13:20.452" v="46"/>
          <ac:graphicFrameMkLst>
            <pc:docMk/>
            <pc:sldMk cId="406840514" sldId="259"/>
            <ac:graphicFrameMk id="5" creationId="{F2DFEB4E-5A17-4764-8460-076D683D9A67}"/>
          </ac:graphicFrameMkLst>
        </pc:graphicFrameChg>
      </pc:sldChg>
      <pc:sldChg chg="modSp">
        <pc:chgData name="Donna Brutkoski" userId="41f637d0-d2bb-47b4-9860-e15ef82e3dae" providerId="ADAL" clId="{5FEA7F03-D3A8-40AF-AA33-4970131D00B1}" dt="2020-03-03T21:17:23.085" v="75" actId="6549"/>
        <pc:sldMkLst>
          <pc:docMk/>
          <pc:sldMk cId="1214693830" sldId="275"/>
        </pc:sldMkLst>
        <pc:spChg chg="mod">
          <ac:chgData name="Donna Brutkoski" userId="41f637d0-d2bb-47b4-9860-e15ef82e3dae" providerId="ADAL" clId="{5FEA7F03-D3A8-40AF-AA33-4970131D00B1}" dt="2020-03-03T21:17:23.085" v="75" actId="6549"/>
          <ac:spMkLst>
            <pc:docMk/>
            <pc:sldMk cId="1214693830" sldId="275"/>
            <ac:spMk id="6" creationId="{02A519F4-B6BB-494C-A696-765C82A47AD4}"/>
          </ac:spMkLst>
        </pc:spChg>
      </pc:sldChg>
      <pc:sldChg chg="modSp">
        <pc:chgData name="Donna Brutkoski" userId="41f637d0-d2bb-47b4-9860-e15ef82e3dae" providerId="ADAL" clId="{5FEA7F03-D3A8-40AF-AA33-4970131D00B1}" dt="2020-03-03T21:16:49.213" v="68" actId="20577"/>
        <pc:sldMkLst>
          <pc:docMk/>
          <pc:sldMk cId="1864663310" sldId="276"/>
        </pc:sldMkLst>
        <pc:spChg chg="mod">
          <ac:chgData name="Donna Brutkoski" userId="41f637d0-d2bb-47b4-9860-e15ef82e3dae" providerId="ADAL" clId="{5FEA7F03-D3A8-40AF-AA33-4970131D00B1}" dt="2020-03-03T21:16:49.213" v="68" actId="20577"/>
          <ac:spMkLst>
            <pc:docMk/>
            <pc:sldMk cId="1864663310" sldId="276"/>
            <ac:spMk id="6" creationId="{375ECA00-F7E7-524A-B1F3-98A22B81F83A}"/>
          </ac:spMkLst>
        </pc:spChg>
      </pc:sldChg>
      <pc:sldChg chg="modSp">
        <pc:chgData name="Donna Brutkoski" userId="41f637d0-d2bb-47b4-9860-e15ef82e3dae" providerId="ADAL" clId="{5FEA7F03-D3A8-40AF-AA33-4970131D00B1}" dt="2020-03-03T21:16:57.528" v="72" actId="20577"/>
        <pc:sldMkLst>
          <pc:docMk/>
          <pc:sldMk cId="782274212" sldId="281"/>
        </pc:sldMkLst>
        <pc:graphicFrameChg chg="mod">
          <ac:chgData name="Donna Brutkoski" userId="41f637d0-d2bb-47b4-9860-e15ef82e3dae" providerId="ADAL" clId="{5FEA7F03-D3A8-40AF-AA33-4970131D00B1}" dt="2020-03-03T21:16:57.528" v="72" actId="20577"/>
          <ac:graphicFrameMkLst>
            <pc:docMk/>
            <pc:sldMk cId="782274212" sldId="281"/>
            <ac:graphicFrameMk id="23" creationId="{6F1512A6-4EEC-41C0-9CA1-6B6E17E0580D}"/>
          </ac:graphicFrameMkLst>
        </pc:graphicFrameChg>
      </pc:sldChg>
      <pc:sldChg chg="modSp">
        <pc:chgData name="Donna Brutkoski" userId="41f637d0-d2bb-47b4-9860-e15ef82e3dae" providerId="ADAL" clId="{5FEA7F03-D3A8-40AF-AA33-4970131D00B1}" dt="2020-03-03T21:13:43.220" v="57" actId="20577"/>
        <pc:sldMkLst>
          <pc:docMk/>
          <pc:sldMk cId="3777591008" sldId="292"/>
        </pc:sldMkLst>
        <pc:spChg chg="mod">
          <ac:chgData name="Donna Brutkoski" userId="41f637d0-d2bb-47b4-9860-e15ef82e3dae" providerId="ADAL" clId="{5FEA7F03-D3A8-40AF-AA33-4970131D00B1}" dt="2020-03-03T21:13:43.220" v="57" actId="20577"/>
          <ac:spMkLst>
            <pc:docMk/>
            <pc:sldMk cId="3777591008" sldId="292"/>
            <ac:spMk id="2" creationId="{37F652D9-3CDC-5A45-B0FD-72456007F7BE}"/>
          </ac:spMkLst>
        </pc:spChg>
      </pc:sldChg>
      <pc:sldChg chg="modSp">
        <pc:chgData name="Donna Brutkoski" userId="41f637d0-d2bb-47b4-9860-e15ef82e3dae" providerId="ADAL" clId="{5FEA7F03-D3A8-40AF-AA33-4970131D00B1}" dt="2020-03-03T21:14:39.270" v="62" actId="20577"/>
        <pc:sldMkLst>
          <pc:docMk/>
          <pc:sldMk cId="4129024876" sldId="293"/>
        </pc:sldMkLst>
        <pc:graphicFrameChg chg="mod">
          <ac:chgData name="Donna Brutkoski" userId="41f637d0-d2bb-47b4-9860-e15ef82e3dae" providerId="ADAL" clId="{5FEA7F03-D3A8-40AF-AA33-4970131D00B1}" dt="2020-03-03T21:14:39.270" v="62" actId="20577"/>
          <ac:graphicFrameMkLst>
            <pc:docMk/>
            <pc:sldMk cId="4129024876" sldId="293"/>
            <ac:graphicFrameMk id="5" creationId="{F6E4618C-5F8A-4D6F-BC90-1CC1A27EB268}"/>
          </ac:graphicFrameMkLst>
        </pc:graphicFrameChg>
      </pc:sldChg>
      <pc:sldChg chg="modSp">
        <pc:chgData name="Donna Brutkoski" userId="41f637d0-d2bb-47b4-9860-e15ef82e3dae" providerId="ADAL" clId="{5FEA7F03-D3A8-40AF-AA33-4970131D00B1}" dt="2020-03-03T21:17:33.915" v="77" actId="20577"/>
        <pc:sldMkLst>
          <pc:docMk/>
          <pc:sldMk cId="172155197" sldId="294"/>
        </pc:sldMkLst>
        <pc:spChg chg="mod">
          <ac:chgData name="Donna Brutkoski" userId="41f637d0-d2bb-47b4-9860-e15ef82e3dae" providerId="ADAL" clId="{5FEA7F03-D3A8-40AF-AA33-4970131D00B1}" dt="2020-03-03T21:17:33.915" v="77" actId="20577"/>
          <ac:spMkLst>
            <pc:docMk/>
            <pc:sldMk cId="172155197" sldId="294"/>
            <ac:spMk id="2" creationId="{C2228267-60A2-8E42-BC7C-9B680FA14F14}"/>
          </ac:spMkLst>
        </pc:spChg>
      </pc:sldChg>
      <pc:sldChg chg="modSp">
        <pc:chgData name="Donna Brutkoski" userId="41f637d0-d2bb-47b4-9860-e15ef82e3dae" providerId="ADAL" clId="{5FEA7F03-D3A8-40AF-AA33-4970131D00B1}" dt="2020-03-03T21:17:43.009" v="82" actId="20577"/>
        <pc:sldMkLst>
          <pc:docMk/>
          <pc:sldMk cId="2647250507" sldId="295"/>
        </pc:sldMkLst>
        <pc:spChg chg="mod">
          <ac:chgData name="Donna Brutkoski" userId="41f637d0-d2bb-47b4-9860-e15ef82e3dae" providerId="ADAL" clId="{5FEA7F03-D3A8-40AF-AA33-4970131D00B1}" dt="2020-03-03T21:17:43.009" v="82" actId="20577"/>
          <ac:spMkLst>
            <pc:docMk/>
            <pc:sldMk cId="2647250507" sldId="295"/>
            <ac:spMk id="3" creationId="{4BBD24CB-6411-8343-AD6A-F9C9EEA25831}"/>
          </ac:spMkLst>
        </pc:spChg>
      </pc:sldChg>
    </pc:docChg>
  </pc:docChgLst>
  <pc:docChgLst>
    <pc:chgData name="Camille Kadoch" userId="S::ckadoch@raponline.org::f4caebbc-3783-4736-83a2-366513f20050" providerId="AD" clId="Web-{10C9EF2B-2098-E5F2-3E5B-5CD8F316E984}"/>
    <pc:docChg chg="sldOrd">
      <pc:chgData name="Camille Kadoch" userId="S::ckadoch@raponline.org::f4caebbc-3783-4736-83a2-366513f20050" providerId="AD" clId="Web-{10C9EF2B-2098-E5F2-3E5B-5CD8F316E984}" dt="2020-01-07T16:47:08.539" v="0"/>
      <pc:docMkLst>
        <pc:docMk/>
      </pc:docMkLst>
      <pc:sldChg chg="ord">
        <pc:chgData name="Camille Kadoch" userId="S::ckadoch@raponline.org::f4caebbc-3783-4736-83a2-366513f20050" providerId="AD" clId="Web-{10C9EF2B-2098-E5F2-3E5B-5CD8F316E984}" dt="2020-01-07T16:47:08.539" v="0"/>
        <pc:sldMkLst>
          <pc:docMk/>
          <pc:sldMk cId="1214693830" sldId="275"/>
        </pc:sldMkLst>
      </pc:sldChg>
    </pc:docChg>
  </pc:docChgLst>
  <pc:docChgLst>
    <pc:chgData name="Donna Brutkoski" userId="S::dbrutkoski@raponline.org::41f637d0-d2bb-47b4-9860-e15ef82e3dae" providerId="AD" clId="Web-{A1D8636E-AAFF-9EA3-E15B-A1D626453096}"/>
    <pc:docChg chg="modSld">
      <pc:chgData name="Donna Brutkoski" userId="S::dbrutkoski@raponline.org::41f637d0-d2bb-47b4-9860-e15ef82e3dae" providerId="AD" clId="Web-{A1D8636E-AAFF-9EA3-E15B-A1D626453096}" dt="2020-03-03T18:57:28.670" v="51" actId="20577"/>
      <pc:docMkLst>
        <pc:docMk/>
      </pc:docMkLst>
      <pc:sldChg chg="modSp">
        <pc:chgData name="Donna Brutkoski" userId="S::dbrutkoski@raponline.org::41f637d0-d2bb-47b4-9860-e15ef82e3dae" providerId="AD" clId="Web-{A1D8636E-AAFF-9EA3-E15B-A1D626453096}" dt="2020-03-03T18:56:27.560" v="46" actId="20577"/>
        <pc:sldMkLst>
          <pc:docMk/>
          <pc:sldMk cId="373655487" sldId="256"/>
        </pc:sldMkLst>
        <pc:spChg chg="mod">
          <ac:chgData name="Donna Brutkoski" userId="S::dbrutkoski@raponline.org::41f637d0-d2bb-47b4-9860-e15ef82e3dae" providerId="AD" clId="Web-{A1D8636E-AAFF-9EA3-E15B-A1D626453096}" dt="2020-03-03T18:56:27.560" v="46" actId="20577"/>
          <ac:spMkLst>
            <pc:docMk/>
            <pc:sldMk cId="373655487" sldId="256"/>
            <ac:spMk id="2" creationId="{097E4B91-2C34-F040-B9AB-3E7D42C0B436}"/>
          </ac:spMkLst>
        </pc:spChg>
      </pc:sldChg>
      <pc:sldChg chg="modSp">
        <pc:chgData name="Donna Brutkoski" userId="S::dbrutkoski@raponline.org::41f637d0-d2bb-47b4-9860-e15ef82e3dae" providerId="AD" clId="Web-{A1D8636E-AAFF-9EA3-E15B-A1D626453096}" dt="2020-03-03T18:57:27.920" v="49" actId="20577"/>
        <pc:sldMkLst>
          <pc:docMk/>
          <pc:sldMk cId="2817813535" sldId="258"/>
        </pc:sldMkLst>
        <pc:spChg chg="mod">
          <ac:chgData name="Donna Brutkoski" userId="S::dbrutkoski@raponline.org::41f637d0-d2bb-47b4-9860-e15ef82e3dae" providerId="AD" clId="Web-{A1D8636E-AAFF-9EA3-E15B-A1D626453096}" dt="2020-03-03T18:57:27.920" v="49" actId="20577"/>
          <ac:spMkLst>
            <pc:docMk/>
            <pc:sldMk cId="2817813535" sldId="258"/>
            <ac:spMk id="2" creationId="{409941EA-A65B-4F46-9C4A-5A0979B6B7BA}"/>
          </ac:spMkLst>
        </pc:spChg>
      </pc:sldChg>
      <pc:sldChg chg="modSp">
        <pc:chgData name="Donna Brutkoski" userId="S::dbrutkoski@raponline.org::41f637d0-d2bb-47b4-9860-e15ef82e3dae" providerId="AD" clId="Web-{A1D8636E-AAFF-9EA3-E15B-A1D626453096}" dt="2020-03-03T18:55:10.794" v="1" actId="20577"/>
        <pc:sldMkLst>
          <pc:docMk/>
          <pc:sldMk cId="2535003726" sldId="290"/>
        </pc:sldMkLst>
        <pc:graphicFrameChg chg="modGraphic">
          <ac:chgData name="Donna Brutkoski" userId="S::dbrutkoski@raponline.org::41f637d0-d2bb-47b4-9860-e15ef82e3dae" providerId="AD" clId="Web-{A1D8636E-AAFF-9EA3-E15B-A1D626453096}" dt="2020-03-03T18:55:10.794" v="1" actId="20577"/>
          <ac:graphicFrameMkLst>
            <pc:docMk/>
            <pc:sldMk cId="2535003726" sldId="290"/>
            <ac:graphicFrameMk id="47" creationId="{350A1DAD-E88C-4EC8-A199-FC103580F182}"/>
          </ac:graphicFrameMkLst>
        </pc:graphicFrameChg>
      </pc:sldChg>
    </pc:docChg>
  </pc:docChgLst>
  <pc:docChgLst>
    <pc:chgData name="Rick Weston" userId="f0379283-b831-4158-9400-cedb9f8e7c8d" providerId="ADAL" clId="{C45AC904-5298-5E49-8EBA-A6928DC4BE0F}"/>
    <pc:docChg chg="undo custSel modSld">
      <pc:chgData name="Rick Weston" userId="f0379283-b831-4158-9400-cedb9f8e7c8d" providerId="ADAL" clId="{C45AC904-5298-5E49-8EBA-A6928DC4BE0F}" dt="2020-03-02T16:27:12.104" v="44"/>
      <pc:docMkLst>
        <pc:docMk/>
      </pc:docMkLst>
      <pc:sldChg chg="addCm modCm">
        <pc:chgData name="Rick Weston" userId="f0379283-b831-4158-9400-cedb9f8e7c8d" providerId="ADAL" clId="{C45AC904-5298-5E49-8EBA-A6928DC4BE0F}" dt="2020-03-02T16:14:50.548" v="15"/>
        <pc:sldMkLst>
          <pc:docMk/>
          <pc:sldMk cId="1620750525" sldId="263"/>
        </pc:sldMkLst>
      </pc:sldChg>
      <pc:sldChg chg="modSp">
        <pc:chgData name="Rick Weston" userId="f0379283-b831-4158-9400-cedb9f8e7c8d" providerId="ADAL" clId="{C45AC904-5298-5E49-8EBA-A6928DC4BE0F}" dt="2020-03-02T16:06:17.437" v="1" actId="20577"/>
        <pc:sldMkLst>
          <pc:docMk/>
          <pc:sldMk cId="4143482378" sldId="264"/>
        </pc:sldMkLst>
        <pc:graphicFrameChg chg="mod">
          <ac:chgData name="Rick Weston" userId="f0379283-b831-4158-9400-cedb9f8e7c8d" providerId="ADAL" clId="{C45AC904-5298-5E49-8EBA-A6928DC4BE0F}" dt="2020-03-02T16:06:17.437" v="1" actId="20577"/>
          <ac:graphicFrameMkLst>
            <pc:docMk/>
            <pc:sldMk cId="4143482378" sldId="264"/>
            <ac:graphicFrameMk id="5" creationId="{12CFA875-5C9E-48BF-B790-1E1675DEBD96}"/>
          </ac:graphicFrameMkLst>
        </pc:graphicFrameChg>
      </pc:sldChg>
      <pc:sldChg chg="addCm modCm">
        <pc:chgData name="Rick Weston" userId="f0379283-b831-4158-9400-cedb9f8e7c8d" providerId="ADAL" clId="{C45AC904-5298-5E49-8EBA-A6928DC4BE0F}" dt="2020-03-02T16:08:51.027" v="3"/>
        <pc:sldMkLst>
          <pc:docMk/>
          <pc:sldMk cId="1318187930" sldId="268"/>
        </pc:sldMkLst>
      </pc:sldChg>
      <pc:sldChg chg="addCm">
        <pc:chgData name="Rick Weston" userId="f0379283-b831-4158-9400-cedb9f8e7c8d" providerId="ADAL" clId="{C45AC904-5298-5E49-8EBA-A6928DC4BE0F}" dt="2020-03-02T16:13:53.981" v="11" actId="1589"/>
        <pc:sldMkLst>
          <pc:docMk/>
          <pc:sldMk cId="1312412319" sldId="272"/>
        </pc:sldMkLst>
      </pc:sldChg>
      <pc:sldChg chg="addCm delCm modCm">
        <pc:chgData name="Rick Weston" userId="f0379283-b831-4158-9400-cedb9f8e7c8d" providerId="ADAL" clId="{C45AC904-5298-5E49-8EBA-A6928DC4BE0F}" dt="2020-03-02T16:12:20.376" v="10"/>
        <pc:sldMkLst>
          <pc:docMk/>
          <pc:sldMk cId="2155007840" sldId="273"/>
        </pc:sldMkLst>
      </pc:sldChg>
      <pc:sldChg chg="modSp addCm modCm">
        <pc:chgData name="Rick Weston" userId="f0379283-b831-4158-9400-cedb9f8e7c8d" providerId="ADAL" clId="{C45AC904-5298-5E49-8EBA-A6928DC4BE0F}" dt="2020-03-02T16:27:12.104" v="44"/>
        <pc:sldMkLst>
          <pc:docMk/>
          <pc:sldMk cId="1214693830" sldId="275"/>
        </pc:sldMkLst>
        <pc:spChg chg="mod">
          <ac:chgData name="Rick Weston" userId="f0379283-b831-4158-9400-cedb9f8e7c8d" providerId="ADAL" clId="{C45AC904-5298-5E49-8EBA-A6928DC4BE0F}" dt="2020-03-02T16:25:38.939" v="42" actId="20577"/>
          <ac:spMkLst>
            <pc:docMk/>
            <pc:sldMk cId="1214693830" sldId="275"/>
            <ac:spMk id="2" creationId="{6E9CD804-FC60-C74C-BC84-C9810B322B28}"/>
          </ac:spMkLst>
        </pc:spChg>
      </pc:sldChg>
      <pc:sldChg chg="addCm">
        <pc:chgData name="Rick Weston" userId="f0379283-b831-4158-9400-cedb9f8e7c8d" providerId="ADAL" clId="{C45AC904-5298-5E49-8EBA-A6928DC4BE0F}" dt="2020-03-02T16:15:41.504" v="16" actId="1589"/>
        <pc:sldMkLst>
          <pc:docMk/>
          <pc:sldMk cId="1864663310" sldId="276"/>
        </pc:sldMkLst>
      </pc:sldChg>
      <pc:sldChg chg="modSp">
        <pc:chgData name="Rick Weston" userId="f0379283-b831-4158-9400-cedb9f8e7c8d" providerId="ADAL" clId="{C45AC904-5298-5E49-8EBA-A6928DC4BE0F}" dt="2020-03-02T16:15:53.971" v="17" actId="20577"/>
        <pc:sldMkLst>
          <pc:docMk/>
          <pc:sldMk cId="782274212" sldId="281"/>
        </pc:sldMkLst>
        <pc:spChg chg="mod">
          <ac:chgData name="Rick Weston" userId="f0379283-b831-4158-9400-cedb9f8e7c8d" providerId="ADAL" clId="{C45AC904-5298-5E49-8EBA-A6928DC4BE0F}" dt="2020-03-02T16:15:53.971" v="17" actId="20577"/>
          <ac:spMkLst>
            <pc:docMk/>
            <pc:sldMk cId="782274212" sldId="281"/>
            <ac:spMk id="4" creationId="{1CFD27D8-8D80-454F-AB85-3D5AA2FAD571}"/>
          </ac:spMkLst>
        </pc:spChg>
      </pc:sldChg>
      <pc:sldChg chg="modSp addCm delCm">
        <pc:chgData name="Rick Weston" userId="f0379283-b831-4158-9400-cedb9f8e7c8d" providerId="ADAL" clId="{C45AC904-5298-5E49-8EBA-A6928DC4BE0F}" dt="2020-03-02T16:22:31.104" v="21" actId="1036"/>
        <pc:sldMkLst>
          <pc:docMk/>
          <pc:sldMk cId="2830991378" sldId="282"/>
        </pc:sldMkLst>
        <pc:picChg chg="mod">
          <ac:chgData name="Rick Weston" userId="f0379283-b831-4158-9400-cedb9f8e7c8d" providerId="ADAL" clId="{C45AC904-5298-5E49-8EBA-A6928DC4BE0F}" dt="2020-03-02T16:22:31.104" v="21" actId="1036"/>
          <ac:picMkLst>
            <pc:docMk/>
            <pc:sldMk cId="2830991378" sldId="282"/>
            <ac:picMk id="8" creationId="{86973FB6-EC0B-A34F-8197-CDB881FB927A}"/>
          </ac:picMkLst>
        </pc:picChg>
      </pc:sldChg>
      <pc:sldChg chg="modSp addCm modCm">
        <pc:chgData name="Rick Weston" userId="f0379283-b831-4158-9400-cedb9f8e7c8d" providerId="ADAL" clId="{C45AC904-5298-5E49-8EBA-A6928DC4BE0F}" dt="2020-03-02T16:24:56.838" v="25"/>
        <pc:sldMkLst>
          <pc:docMk/>
          <pc:sldMk cId="2840814738" sldId="283"/>
        </pc:sldMkLst>
        <pc:graphicFrameChg chg="mod">
          <ac:chgData name="Rick Weston" userId="f0379283-b831-4158-9400-cedb9f8e7c8d" providerId="ADAL" clId="{C45AC904-5298-5E49-8EBA-A6928DC4BE0F}" dt="2020-03-02T16:23:39.174" v="23"/>
          <ac:graphicFrameMkLst>
            <pc:docMk/>
            <pc:sldMk cId="2840814738" sldId="283"/>
            <ac:graphicFrameMk id="5" creationId="{09B642F0-873C-47E3-AE03-DA1EE3351B54}"/>
          </ac:graphicFrameMkLst>
        </pc:graphicFrameChg>
      </pc:sldChg>
      <pc:sldChg chg="addCm modCm">
        <pc:chgData name="Rick Weston" userId="f0379283-b831-4158-9400-cedb9f8e7c8d" providerId="ADAL" clId="{C45AC904-5298-5E49-8EBA-A6928DC4BE0F}" dt="2020-03-02T16:10:59.599" v="5"/>
        <pc:sldMkLst>
          <pc:docMk/>
          <pc:sldMk cId="4047286949" sldId="284"/>
        </pc:sldMkLst>
      </pc:sldChg>
      <pc:sldChg chg="addCm modCm">
        <pc:chgData name="Rick Weston" userId="f0379283-b831-4158-9400-cedb9f8e7c8d" providerId="ADAL" clId="{C45AC904-5298-5E49-8EBA-A6928DC4BE0F}" dt="2020-03-02T16:14:11.762" v="13"/>
        <pc:sldMkLst>
          <pc:docMk/>
          <pc:sldMk cId="2627753041" sldId="286"/>
        </pc:sldMkLst>
      </pc:sldChg>
    </pc:docChg>
  </pc:docChgLst>
  <pc:docChgLst>
    <pc:chgData name="Camille Kadoch" userId="S::ckadoch@raponline.org::f4caebbc-3783-4736-83a2-366513f20050" providerId="AD" clId="Web-{75815355-340E-CCEE-2823-A1D861AC3D74}"/>
    <pc:docChg chg="modSld">
      <pc:chgData name="Camille Kadoch" userId="S::ckadoch@raponline.org::f4caebbc-3783-4736-83a2-366513f20050" providerId="AD" clId="Web-{75815355-340E-CCEE-2823-A1D861AC3D74}" dt="2020-03-03T12:51:14.131" v="19" actId="20577"/>
      <pc:docMkLst>
        <pc:docMk/>
      </pc:docMkLst>
      <pc:sldChg chg="modSp">
        <pc:chgData name="Camille Kadoch" userId="S::ckadoch@raponline.org::f4caebbc-3783-4736-83a2-366513f20050" providerId="AD" clId="Web-{75815355-340E-CCEE-2823-A1D861AC3D74}" dt="2020-03-03T12:51:14.131" v="18" actId="20577"/>
        <pc:sldMkLst>
          <pc:docMk/>
          <pc:sldMk cId="373655487" sldId="256"/>
        </pc:sldMkLst>
        <pc:spChg chg="mod">
          <ac:chgData name="Camille Kadoch" userId="S::ckadoch@raponline.org::f4caebbc-3783-4736-83a2-366513f20050" providerId="AD" clId="Web-{75815355-340E-CCEE-2823-A1D861AC3D74}" dt="2020-03-03T12:51:14.131" v="18" actId="20577"/>
          <ac:spMkLst>
            <pc:docMk/>
            <pc:sldMk cId="373655487" sldId="256"/>
            <ac:spMk id="2" creationId="{097E4B91-2C34-F040-B9AB-3E7D42C0B436}"/>
          </ac:spMkLst>
        </pc:spChg>
      </pc:sldChg>
    </pc:docChg>
  </pc:docChgLst>
  <pc:docChgLst>
    <pc:chgData name="Ruth Hare" userId="S::rhare@raponline.org::0a447c9b-0dd6-46d9-90c6-605a870412a2" providerId="AD" clId="Web-{4EAF8CC1-92DC-4CE1-9633-75086B61F54C}"/>
    <pc:docChg chg="modSld">
      <pc:chgData name="Ruth Hare" userId="S::rhare@raponline.org::0a447c9b-0dd6-46d9-90c6-605a870412a2" providerId="AD" clId="Web-{4EAF8CC1-92DC-4CE1-9633-75086B61F54C}" dt="2020-02-26T00:41:47.164" v="20" actId="20577"/>
      <pc:docMkLst>
        <pc:docMk/>
      </pc:docMkLst>
      <pc:sldChg chg="modSp">
        <pc:chgData name="Ruth Hare" userId="S::rhare@raponline.org::0a447c9b-0dd6-46d9-90c6-605a870412a2" providerId="AD" clId="Web-{4EAF8CC1-92DC-4CE1-9633-75086B61F54C}" dt="2020-02-26T00:39:20.424" v="0" actId="20577"/>
        <pc:sldMkLst>
          <pc:docMk/>
          <pc:sldMk cId="2817813535" sldId="258"/>
        </pc:sldMkLst>
        <pc:spChg chg="mod">
          <ac:chgData name="Ruth Hare" userId="S::rhare@raponline.org::0a447c9b-0dd6-46d9-90c6-605a870412a2" providerId="AD" clId="Web-{4EAF8CC1-92DC-4CE1-9633-75086B61F54C}" dt="2020-02-26T00:39:20.424" v="0" actId="20577"/>
          <ac:spMkLst>
            <pc:docMk/>
            <pc:sldMk cId="2817813535" sldId="258"/>
            <ac:spMk id="2" creationId="{409941EA-A65B-4F46-9C4A-5A0979B6B7BA}"/>
          </ac:spMkLst>
        </pc:spChg>
      </pc:sldChg>
      <pc:sldChg chg="modSp">
        <pc:chgData name="Ruth Hare" userId="S::rhare@raponline.org::0a447c9b-0dd6-46d9-90c6-605a870412a2" providerId="AD" clId="Web-{4EAF8CC1-92DC-4CE1-9633-75086B61F54C}" dt="2020-02-26T00:40:26.989" v="11" actId="20577"/>
        <pc:sldMkLst>
          <pc:docMk/>
          <pc:sldMk cId="64295246" sldId="260"/>
        </pc:sldMkLst>
        <pc:graphicFrameChg chg="modGraphic">
          <ac:chgData name="Ruth Hare" userId="S::rhare@raponline.org::0a447c9b-0dd6-46d9-90c6-605a870412a2" providerId="AD" clId="Web-{4EAF8CC1-92DC-4CE1-9633-75086B61F54C}" dt="2020-02-26T00:40:26.989" v="11" actId="20577"/>
          <ac:graphicFrameMkLst>
            <pc:docMk/>
            <pc:sldMk cId="64295246" sldId="260"/>
            <ac:graphicFrameMk id="5" creationId="{3FD7D8A1-F9E1-4AD2-8259-53EBA04143EF}"/>
          </ac:graphicFrameMkLst>
        </pc:graphicFrameChg>
      </pc:sldChg>
      <pc:sldChg chg="modSp">
        <pc:chgData name="Ruth Hare" userId="S::rhare@raponline.org::0a447c9b-0dd6-46d9-90c6-605a870412a2" providerId="AD" clId="Web-{4EAF8CC1-92DC-4CE1-9633-75086B61F54C}" dt="2020-02-26T00:41:31.679" v="14" actId="20577"/>
        <pc:sldMkLst>
          <pc:docMk/>
          <pc:sldMk cId="2504424851" sldId="262"/>
        </pc:sldMkLst>
        <pc:graphicFrameChg chg="modGraphic">
          <ac:chgData name="Ruth Hare" userId="S::rhare@raponline.org::0a447c9b-0dd6-46d9-90c6-605a870412a2" providerId="AD" clId="Web-{4EAF8CC1-92DC-4CE1-9633-75086B61F54C}" dt="2020-02-26T00:41:31.679" v="14" actId="20577"/>
          <ac:graphicFrameMkLst>
            <pc:docMk/>
            <pc:sldMk cId="2504424851" sldId="262"/>
            <ac:graphicFrameMk id="5" creationId="{D5B139DE-0586-4B0E-B070-DE7FF04A5FEF}"/>
          </ac:graphicFrameMkLst>
        </pc:graphicFrameChg>
      </pc:sldChg>
      <pc:sldChg chg="modSp">
        <pc:chgData name="Ruth Hare" userId="S::rhare@raponline.org::0a447c9b-0dd6-46d9-90c6-605a870412a2" providerId="AD" clId="Web-{4EAF8CC1-92DC-4CE1-9633-75086B61F54C}" dt="2020-02-26T00:39:41.300" v="5" actId="20577"/>
        <pc:sldMkLst>
          <pc:docMk/>
          <pc:sldMk cId="4143482378" sldId="264"/>
        </pc:sldMkLst>
        <pc:graphicFrameChg chg="modGraphic">
          <ac:chgData name="Ruth Hare" userId="S::rhare@raponline.org::0a447c9b-0dd6-46d9-90c6-605a870412a2" providerId="AD" clId="Web-{4EAF8CC1-92DC-4CE1-9633-75086B61F54C}" dt="2020-02-26T00:39:41.300" v="5" actId="20577"/>
          <ac:graphicFrameMkLst>
            <pc:docMk/>
            <pc:sldMk cId="4143482378" sldId="264"/>
            <ac:graphicFrameMk id="5" creationId="{12CFA875-5C9E-48BF-B790-1E1675DEBD96}"/>
          </ac:graphicFrameMkLst>
        </pc:graphicFrameChg>
      </pc:sldChg>
      <pc:sldChg chg="modSp">
        <pc:chgData name="Ruth Hare" userId="S::rhare@raponline.org::0a447c9b-0dd6-46d9-90c6-605a870412a2" providerId="AD" clId="Web-{4EAF8CC1-92DC-4CE1-9633-75086B61F54C}" dt="2020-02-26T00:39:50.972" v="7" actId="20577"/>
        <pc:sldMkLst>
          <pc:docMk/>
          <pc:sldMk cId="3365468664" sldId="265"/>
        </pc:sldMkLst>
        <pc:graphicFrameChg chg="modGraphic">
          <ac:chgData name="Ruth Hare" userId="S::rhare@raponline.org::0a447c9b-0dd6-46d9-90c6-605a870412a2" providerId="AD" clId="Web-{4EAF8CC1-92DC-4CE1-9633-75086B61F54C}" dt="2020-02-26T00:39:50.972" v="7" actId="20577"/>
          <ac:graphicFrameMkLst>
            <pc:docMk/>
            <pc:sldMk cId="3365468664" sldId="265"/>
            <ac:graphicFrameMk id="7" creationId="{A75D57AA-135C-4AA9-A242-6BA57331EE5D}"/>
          </ac:graphicFrameMkLst>
        </pc:graphicFrameChg>
      </pc:sldChg>
      <pc:sldChg chg="modSp">
        <pc:chgData name="Ruth Hare" userId="S::rhare@raponline.org::0a447c9b-0dd6-46d9-90c6-605a870412a2" providerId="AD" clId="Web-{4EAF8CC1-92DC-4CE1-9633-75086B61F54C}" dt="2020-02-26T00:40:00.879" v="9" actId="20577"/>
        <pc:sldMkLst>
          <pc:docMk/>
          <pc:sldMk cId="2024698254" sldId="266"/>
        </pc:sldMkLst>
        <pc:graphicFrameChg chg="modGraphic">
          <ac:chgData name="Ruth Hare" userId="S::rhare@raponline.org::0a447c9b-0dd6-46d9-90c6-605a870412a2" providerId="AD" clId="Web-{4EAF8CC1-92DC-4CE1-9633-75086B61F54C}" dt="2020-02-26T00:40:00.879" v="9" actId="20577"/>
          <ac:graphicFrameMkLst>
            <pc:docMk/>
            <pc:sldMk cId="2024698254" sldId="266"/>
            <ac:graphicFrameMk id="5" creationId="{A4E110E5-2A00-42B0-BEBC-AAA9DDA3A1A6}"/>
          </ac:graphicFrameMkLst>
        </pc:graphicFrameChg>
      </pc:sldChg>
      <pc:sldChg chg="modSp">
        <pc:chgData name="Ruth Hare" userId="S::rhare@raponline.org::0a447c9b-0dd6-46d9-90c6-605a870412a2" providerId="AD" clId="Web-{4EAF8CC1-92DC-4CE1-9633-75086B61F54C}" dt="2020-02-26T00:41:47.164" v="19" actId="20577"/>
        <pc:sldMkLst>
          <pc:docMk/>
          <pc:sldMk cId="3915815064" sldId="277"/>
        </pc:sldMkLst>
        <pc:spChg chg="mod">
          <ac:chgData name="Ruth Hare" userId="S::rhare@raponline.org::0a447c9b-0dd6-46d9-90c6-605a870412a2" providerId="AD" clId="Web-{4EAF8CC1-92DC-4CE1-9633-75086B61F54C}" dt="2020-02-26T00:41:47.164" v="19" actId="20577"/>
          <ac:spMkLst>
            <pc:docMk/>
            <pc:sldMk cId="3915815064" sldId="277"/>
            <ac:spMk id="2" creationId="{6E9CD804-FC60-C74C-BC84-C9810B322B28}"/>
          </ac:spMkLst>
        </pc:spChg>
      </pc:sldChg>
    </pc:docChg>
  </pc:docChgLst>
  <pc:docChgLst>
    <pc:chgData name="Ruth Hare" userId="0a447c9b-0dd6-46d9-90c6-605a870412a2" providerId="ADAL" clId="{C7636DC4-80CE-2640-8E52-38BD782A30A6}"/>
    <pc:docChg chg="modSld">
      <pc:chgData name="Ruth Hare" userId="0a447c9b-0dd6-46d9-90c6-605a870412a2" providerId="ADAL" clId="{C7636DC4-80CE-2640-8E52-38BD782A30A6}" dt="2020-03-03T21:49:24.283" v="14" actId="20577"/>
      <pc:docMkLst>
        <pc:docMk/>
      </pc:docMkLst>
      <pc:sldChg chg="setBg">
        <pc:chgData name="Ruth Hare" userId="0a447c9b-0dd6-46d9-90c6-605a870412a2" providerId="ADAL" clId="{C7636DC4-80CE-2640-8E52-38BD782A30A6}" dt="2020-03-03T21:48:47.898" v="13" actId="18331"/>
        <pc:sldMkLst>
          <pc:docMk/>
          <pc:sldMk cId="1620750525" sldId="263"/>
        </pc:sldMkLst>
      </pc:sldChg>
      <pc:sldChg chg="modSp">
        <pc:chgData name="Ruth Hare" userId="0a447c9b-0dd6-46d9-90c6-605a870412a2" providerId="ADAL" clId="{C7636DC4-80CE-2640-8E52-38BD782A30A6}" dt="2020-03-03T21:49:24.283" v="14" actId="20577"/>
        <pc:sldMkLst>
          <pc:docMk/>
          <pc:sldMk cId="353745635" sldId="291"/>
        </pc:sldMkLst>
        <pc:spChg chg="mod">
          <ac:chgData name="Ruth Hare" userId="0a447c9b-0dd6-46d9-90c6-605a870412a2" providerId="ADAL" clId="{C7636DC4-80CE-2640-8E52-38BD782A30A6}" dt="2020-03-03T21:49:24.283" v="14" actId="20577"/>
          <ac:spMkLst>
            <pc:docMk/>
            <pc:sldMk cId="353745635" sldId="291"/>
            <ac:spMk id="2" creationId="{243AEF4B-2562-C642-87D4-7189ED2FDFB9}"/>
          </ac:spMkLst>
        </pc:spChg>
      </pc:sldChg>
      <pc:sldChg chg="modSp">
        <pc:chgData name="Ruth Hare" userId="0a447c9b-0dd6-46d9-90c6-605a870412a2" providerId="ADAL" clId="{C7636DC4-80CE-2640-8E52-38BD782A30A6}" dt="2020-03-03T21:36:36.200" v="7" actId="20577"/>
        <pc:sldMkLst>
          <pc:docMk/>
          <pc:sldMk cId="3777591008" sldId="292"/>
        </pc:sldMkLst>
        <pc:graphicFrameChg chg="mod">
          <ac:chgData name="Ruth Hare" userId="0a447c9b-0dd6-46d9-90c6-605a870412a2" providerId="ADAL" clId="{C7636DC4-80CE-2640-8E52-38BD782A30A6}" dt="2020-03-03T21:36:36.200" v="7" actId="20577"/>
          <ac:graphicFrameMkLst>
            <pc:docMk/>
            <pc:sldMk cId="3777591008" sldId="292"/>
            <ac:graphicFrameMk id="6" creationId="{A81A179E-8B51-421E-943C-0859C84406B1}"/>
          </ac:graphicFrameMkLst>
        </pc:graphicFrameChg>
      </pc:sldChg>
      <pc:sldChg chg="modSp">
        <pc:chgData name="Ruth Hare" userId="0a447c9b-0dd6-46d9-90c6-605a870412a2" providerId="ADAL" clId="{C7636DC4-80CE-2640-8E52-38BD782A30A6}" dt="2020-03-03T21:38:04.159" v="12" actId="6549"/>
        <pc:sldMkLst>
          <pc:docMk/>
          <pc:sldMk cId="2647250507" sldId="295"/>
        </pc:sldMkLst>
        <pc:spChg chg="mod">
          <ac:chgData name="Ruth Hare" userId="0a447c9b-0dd6-46d9-90c6-605a870412a2" providerId="ADAL" clId="{C7636DC4-80CE-2640-8E52-38BD782A30A6}" dt="2020-03-03T21:38:04.159" v="12" actId="6549"/>
          <ac:spMkLst>
            <pc:docMk/>
            <pc:sldMk cId="2647250507" sldId="295"/>
            <ac:spMk id="3" creationId="{4BBD24CB-6411-8343-AD6A-F9C9EEA25831}"/>
          </ac:spMkLst>
        </pc:spChg>
      </pc:sldChg>
    </pc:docChg>
  </pc:docChgLst>
  <pc:docChgLst>
    <pc:chgData name="Mark LeBel" userId="08f82bf9-c8c0-4c5b-8e36-8803b7047de7" providerId="ADAL" clId="{6B55E412-55D9-4B4F-BCD0-6F35C6CA2E12}"/>
    <pc:docChg chg="custSel modSld">
      <pc:chgData name="Mark LeBel" userId="08f82bf9-c8c0-4c5b-8e36-8803b7047de7" providerId="ADAL" clId="{6B55E412-55D9-4B4F-BCD0-6F35C6CA2E12}" dt="2020-03-02T14:50:37.918" v="7"/>
      <pc:docMkLst>
        <pc:docMk/>
      </pc:docMkLst>
      <pc:sldChg chg="addCm modCm">
        <pc:chgData name="Mark LeBel" userId="08f82bf9-c8c0-4c5b-8e36-8803b7047de7" providerId="ADAL" clId="{6B55E412-55D9-4B4F-BCD0-6F35C6CA2E12}" dt="2020-03-02T14:44:50.335" v="1"/>
        <pc:sldMkLst>
          <pc:docMk/>
          <pc:sldMk cId="4021728500" sldId="257"/>
        </pc:sldMkLst>
      </pc:sldChg>
      <pc:sldChg chg="addCm">
        <pc:chgData name="Mark LeBel" userId="08f82bf9-c8c0-4c5b-8e36-8803b7047de7" providerId="ADAL" clId="{6B55E412-55D9-4B4F-BCD0-6F35C6CA2E12}" dt="2020-03-02T14:45:30.433" v="2" actId="1589"/>
        <pc:sldMkLst>
          <pc:docMk/>
          <pc:sldMk cId="2817813535" sldId="258"/>
        </pc:sldMkLst>
      </pc:sldChg>
      <pc:sldChg chg="addCm">
        <pc:chgData name="Mark LeBel" userId="08f82bf9-c8c0-4c5b-8e36-8803b7047de7" providerId="ADAL" clId="{6B55E412-55D9-4B4F-BCD0-6F35C6CA2E12}" dt="2020-03-02T14:49:17.106" v="3" actId="1589"/>
        <pc:sldMkLst>
          <pc:docMk/>
          <pc:sldMk cId="406840514" sldId="259"/>
        </pc:sldMkLst>
      </pc:sldChg>
      <pc:sldChg chg="addCm modCm">
        <pc:chgData name="Mark LeBel" userId="08f82bf9-c8c0-4c5b-8e36-8803b7047de7" providerId="ADAL" clId="{6B55E412-55D9-4B4F-BCD0-6F35C6CA2E12}" dt="2020-03-02T14:50:01.814" v="5"/>
        <pc:sldMkLst>
          <pc:docMk/>
          <pc:sldMk cId="1797348552" sldId="261"/>
        </pc:sldMkLst>
      </pc:sldChg>
      <pc:sldChg chg="addCm modCm">
        <pc:chgData name="Mark LeBel" userId="08f82bf9-c8c0-4c5b-8e36-8803b7047de7" providerId="ADAL" clId="{6B55E412-55D9-4B4F-BCD0-6F35C6CA2E12}" dt="2020-03-02T14:50:37.918" v="7"/>
        <pc:sldMkLst>
          <pc:docMk/>
          <pc:sldMk cId="1312412319" sldId="272"/>
        </pc:sldMkLst>
      </pc:sldChg>
    </pc:docChg>
  </pc:docChgLst>
  <pc:docChgLst>
    <pc:chgData name="Ruth Hare" userId="0a447c9b-0dd6-46d9-90c6-605a870412a2" providerId="ADAL" clId="{BEBE0BE0-F9C9-5245-A4A4-60F657C107B3}"/>
    <pc:docChg chg="undo custSel mod addSld delSld modSld sldOrd">
      <pc:chgData name="Ruth Hare" userId="0a447c9b-0dd6-46d9-90c6-605a870412a2" providerId="ADAL" clId="{BEBE0BE0-F9C9-5245-A4A4-60F657C107B3}" dt="2020-03-03T20:51:29.330" v="424" actId="20577"/>
      <pc:docMkLst>
        <pc:docMk/>
      </pc:docMkLst>
      <pc:sldChg chg="modSp">
        <pc:chgData name="Ruth Hare" userId="0a447c9b-0dd6-46d9-90c6-605a870412a2" providerId="ADAL" clId="{BEBE0BE0-F9C9-5245-A4A4-60F657C107B3}" dt="2020-03-03T20:51:29.330" v="424" actId="20577"/>
        <pc:sldMkLst>
          <pc:docMk/>
          <pc:sldMk cId="373655487" sldId="256"/>
        </pc:sldMkLst>
        <pc:spChg chg="mod">
          <ac:chgData name="Ruth Hare" userId="0a447c9b-0dd6-46d9-90c6-605a870412a2" providerId="ADAL" clId="{BEBE0BE0-F9C9-5245-A4A4-60F657C107B3}" dt="2020-03-03T20:51:29.330" v="424" actId="20577"/>
          <ac:spMkLst>
            <pc:docMk/>
            <pc:sldMk cId="373655487" sldId="256"/>
            <ac:spMk id="2" creationId="{097E4B91-2C34-F040-B9AB-3E7D42C0B436}"/>
          </ac:spMkLst>
        </pc:spChg>
        <pc:spChg chg="mod">
          <ac:chgData name="Ruth Hare" userId="0a447c9b-0dd6-46d9-90c6-605a870412a2" providerId="ADAL" clId="{BEBE0BE0-F9C9-5245-A4A4-60F657C107B3}" dt="2020-03-02T19:59:03.571" v="203" actId="6549"/>
          <ac:spMkLst>
            <pc:docMk/>
            <pc:sldMk cId="373655487" sldId="256"/>
            <ac:spMk id="3" creationId="{21554159-9FEF-AF44-937B-FFA7CA029A9F}"/>
          </ac:spMkLst>
        </pc:spChg>
      </pc:sldChg>
      <pc:sldChg chg="modSp">
        <pc:chgData name="Ruth Hare" userId="0a447c9b-0dd6-46d9-90c6-605a870412a2" providerId="ADAL" clId="{BEBE0BE0-F9C9-5245-A4A4-60F657C107B3}" dt="2020-03-02T19:59:29.939" v="212" actId="20577"/>
        <pc:sldMkLst>
          <pc:docMk/>
          <pc:sldMk cId="4021728500" sldId="257"/>
        </pc:sldMkLst>
        <pc:spChg chg="mod">
          <ac:chgData name="Ruth Hare" userId="0a447c9b-0dd6-46d9-90c6-605a870412a2" providerId="ADAL" clId="{BEBE0BE0-F9C9-5245-A4A4-60F657C107B3}" dt="2020-03-02T19:59:29.939" v="212" actId="20577"/>
          <ac:spMkLst>
            <pc:docMk/>
            <pc:sldMk cId="4021728500" sldId="257"/>
            <ac:spMk id="2" creationId="{25C31191-EBCF-9844-8964-62B2AB1468EB}"/>
          </ac:spMkLst>
        </pc:spChg>
        <pc:graphicFrameChg chg="mod">
          <ac:chgData name="Ruth Hare" userId="0a447c9b-0dd6-46d9-90c6-605a870412a2" providerId="ADAL" clId="{BEBE0BE0-F9C9-5245-A4A4-60F657C107B3}" dt="2020-03-02T19:33:32.805" v="38" actId="20577"/>
          <ac:graphicFrameMkLst>
            <pc:docMk/>
            <pc:sldMk cId="4021728500" sldId="257"/>
            <ac:graphicFrameMk id="5" creationId="{0C4DF309-3525-422B-A7C6-B57554A88E8F}"/>
          </ac:graphicFrameMkLst>
        </pc:graphicFrameChg>
      </pc:sldChg>
      <pc:sldChg chg="modSp addCm modCm">
        <pc:chgData name="Ruth Hare" userId="0a447c9b-0dd6-46d9-90c6-605a870412a2" providerId="ADAL" clId="{BEBE0BE0-F9C9-5245-A4A4-60F657C107B3}" dt="2020-03-02T19:26:40.080" v="32" actId="20577"/>
        <pc:sldMkLst>
          <pc:docMk/>
          <pc:sldMk cId="2817813535" sldId="258"/>
        </pc:sldMkLst>
        <pc:spChg chg="mod">
          <ac:chgData name="Ruth Hare" userId="0a447c9b-0dd6-46d9-90c6-605a870412a2" providerId="ADAL" clId="{BEBE0BE0-F9C9-5245-A4A4-60F657C107B3}" dt="2020-03-02T19:26:40.080" v="32" actId="20577"/>
          <ac:spMkLst>
            <pc:docMk/>
            <pc:sldMk cId="2817813535" sldId="258"/>
            <ac:spMk id="2" creationId="{409941EA-A65B-4F46-9C4A-5A0979B6B7BA}"/>
          </ac:spMkLst>
        </pc:spChg>
      </pc:sldChg>
      <pc:sldChg chg="modSp addCm modCm">
        <pc:chgData name="Ruth Hare" userId="0a447c9b-0dd6-46d9-90c6-605a870412a2" providerId="ADAL" clId="{BEBE0BE0-F9C9-5245-A4A4-60F657C107B3}" dt="2020-03-02T19:35:17.601" v="41" actId="1076"/>
        <pc:sldMkLst>
          <pc:docMk/>
          <pc:sldMk cId="406840514" sldId="259"/>
        </pc:sldMkLst>
        <pc:graphicFrameChg chg="mod">
          <ac:chgData name="Ruth Hare" userId="0a447c9b-0dd6-46d9-90c6-605a870412a2" providerId="ADAL" clId="{BEBE0BE0-F9C9-5245-A4A4-60F657C107B3}" dt="2020-03-02T19:34:53.734" v="40" actId="14100"/>
          <ac:graphicFrameMkLst>
            <pc:docMk/>
            <pc:sldMk cId="406840514" sldId="259"/>
            <ac:graphicFrameMk id="5" creationId="{F2DFEB4E-5A17-4764-8460-076D683D9A67}"/>
          </ac:graphicFrameMkLst>
        </pc:graphicFrameChg>
        <pc:picChg chg="mod">
          <ac:chgData name="Ruth Hare" userId="0a447c9b-0dd6-46d9-90c6-605a870412a2" providerId="ADAL" clId="{BEBE0BE0-F9C9-5245-A4A4-60F657C107B3}" dt="2020-03-02T19:35:17.601" v="41" actId="1076"/>
          <ac:picMkLst>
            <pc:docMk/>
            <pc:sldMk cId="406840514" sldId="259"/>
            <ac:picMk id="6" creationId="{7923F724-9593-6E47-9F68-982CDCFD7C70}"/>
          </ac:picMkLst>
        </pc:picChg>
      </pc:sldChg>
      <pc:sldChg chg="delSp addCm modCm">
        <pc:chgData name="Ruth Hare" userId="0a447c9b-0dd6-46d9-90c6-605a870412a2" providerId="ADAL" clId="{BEBE0BE0-F9C9-5245-A4A4-60F657C107B3}" dt="2020-03-02T20:08:20.844" v="255"/>
        <pc:sldMkLst>
          <pc:docMk/>
          <pc:sldMk cId="64295246" sldId="260"/>
        </pc:sldMkLst>
        <pc:spChg chg="del">
          <ac:chgData name="Ruth Hare" userId="0a447c9b-0dd6-46d9-90c6-605a870412a2" providerId="ADAL" clId="{BEBE0BE0-F9C9-5245-A4A4-60F657C107B3}" dt="2020-03-02T20:08:20.844" v="255"/>
          <ac:spMkLst>
            <pc:docMk/>
            <pc:sldMk cId="64295246" sldId="260"/>
            <ac:spMk id="5" creationId="{2BAF88BD-2A5E-1346-80B3-13B3269DB562}"/>
          </ac:spMkLst>
        </pc:spChg>
      </pc:sldChg>
      <pc:sldChg chg="modSp">
        <pc:chgData name="Ruth Hare" userId="0a447c9b-0dd6-46d9-90c6-605a870412a2" providerId="ADAL" clId="{BEBE0BE0-F9C9-5245-A4A4-60F657C107B3}" dt="2020-03-02T19:41:38.042" v="82" actId="20577"/>
        <pc:sldMkLst>
          <pc:docMk/>
          <pc:sldMk cId="1797348552" sldId="261"/>
        </pc:sldMkLst>
        <pc:spChg chg="mod">
          <ac:chgData name="Ruth Hare" userId="0a447c9b-0dd6-46d9-90c6-605a870412a2" providerId="ADAL" clId="{BEBE0BE0-F9C9-5245-A4A4-60F657C107B3}" dt="2020-03-02T19:41:06.951" v="69" actId="20577"/>
          <ac:spMkLst>
            <pc:docMk/>
            <pc:sldMk cId="1797348552" sldId="261"/>
            <ac:spMk id="2" creationId="{3CC7C624-0656-2D47-BA5A-FD12EAD7D87F}"/>
          </ac:spMkLst>
        </pc:spChg>
        <pc:graphicFrameChg chg="mod">
          <ac:chgData name="Ruth Hare" userId="0a447c9b-0dd6-46d9-90c6-605a870412a2" providerId="ADAL" clId="{BEBE0BE0-F9C9-5245-A4A4-60F657C107B3}" dt="2020-03-02T19:41:38.042" v="82" actId="20577"/>
          <ac:graphicFrameMkLst>
            <pc:docMk/>
            <pc:sldMk cId="1797348552" sldId="261"/>
            <ac:graphicFrameMk id="5" creationId="{F2CF0930-CB0B-4CBA-A57C-B793AD2ED203}"/>
          </ac:graphicFrameMkLst>
        </pc:graphicFrameChg>
      </pc:sldChg>
      <pc:sldChg chg="modSp addCm modCm">
        <pc:chgData name="Ruth Hare" userId="0a447c9b-0dd6-46d9-90c6-605a870412a2" providerId="ADAL" clId="{BEBE0BE0-F9C9-5245-A4A4-60F657C107B3}" dt="2020-03-02T19:47:36.804" v="144" actId="20577"/>
        <pc:sldMkLst>
          <pc:docMk/>
          <pc:sldMk cId="2504424851" sldId="262"/>
        </pc:sldMkLst>
        <pc:spChg chg="mod">
          <ac:chgData name="Ruth Hare" userId="0a447c9b-0dd6-46d9-90c6-605a870412a2" providerId="ADAL" clId="{BEBE0BE0-F9C9-5245-A4A4-60F657C107B3}" dt="2020-03-02T19:46:43.801" v="136" actId="20577"/>
          <ac:spMkLst>
            <pc:docMk/>
            <pc:sldMk cId="2504424851" sldId="262"/>
            <ac:spMk id="2" creationId="{E3E6F0C0-617F-C64A-984D-46BABF66D46D}"/>
          </ac:spMkLst>
        </pc:spChg>
        <pc:graphicFrameChg chg="mod">
          <ac:chgData name="Ruth Hare" userId="0a447c9b-0dd6-46d9-90c6-605a870412a2" providerId="ADAL" clId="{BEBE0BE0-F9C9-5245-A4A4-60F657C107B3}" dt="2020-03-02T19:47:36.804" v="144" actId="20577"/>
          <ac:graphicFrameMkLst>
            <pc:docMk/>
            <pc:sldMk cId="2504424851" sldId="262"/>
            <ac:graphicFrameMk id="16" creationId="{80DE713A-FEB5-4453-BE4A-5B6B8AFC5648}"/>
          </ac:graphicFrameMkLst>
        </pc:graphicFrameChg>
      </pc:sldChg>
      <pc:sldChg chg="modSp addCm">
        <pc:chgData name="Ruth Hare" userId="0a447c9b-0dd6-46d9-90c6-605a870412a2" providerId="ADAL" clId="{BEBE0BE0-F9C9-5245-A4A4-60F657C107B3}" dt="2020-03-02T20:18:05.912" v="316" actId="1035"/>
        <pc:sldMkLst>
          <pc:docMk/>
          <pc:sldMk cId="1620750525" sldId="263"/>
        </pc:sldMkLst>
        <pc:spChg chg="mod">
          <ac:chgData name="Ruth Hare" userId="0a447c9b-0dd6-46d9-90c6-605a870412a2" providerId="ADAL" clId="{BEBE0BE0-F9C9-5245-A4A4-60F657C107B3}" dt="2020-03-02T20:18:05.912" v="316" actId="1035"/>
          <ac:spMkLst>
            <pc:docMk/>
            <pc:sldMk cId="1620750525" sldId="263"/>
            <ac:spMk id="2" creationId="{5CC1709F-6C38-0F42-8E01-BAED4D0BC520}"/>
          </ac:spMkLst>
        </pc:spChg>
        <pc:spChg chg="mod">
          <ac:chgData name="Ruth Hare" userId="0a447c9b-0dd6-46d9-90c6-605a870412a2" providerId="ADAL" clId="{BEBE0BE0-F9C9-5245-A4A4-60F657C107B3}" dt="2020-03-02T19:57:02.361" v="199" actId="20577"/>
          <ac:spMkLst>
            <pc:docMk/>
            <pc:sldMk cId="1620750525" sldId="263"/>
            <ac:spMk id="5" creationId="{7EF39379-C8A5-E645-ABBC-C3DC92440BBD}"/>
          </ac:spMkLst>
        </pc:spChg>
      </pc:sldChg>
      <pc:sldChg chg="modSp">
        <pc:chgData name="Ruth Hare" userId="0a447c9b-0dd6-46d9-90c6-605a870412a2" providerId="ADAL" clId="{BEBE0BE0-F9C9-5245-A4A4-60F657C107B3}" dt="2020-03-02T20:03:10.297" v="237"/>
        <pc:sldMkLst>
          <pc:docMk/>
          <pc:sldMk cId="4143482378" sldId="264"/>
        </pc:sldMkLst>
        <pc:graphicFrameChg chg="mod">
          <ac:chgData name="Ruth Hare" userId="0a447c9b-0dd6-46d9-90c6-605a870412a2" providerId="ADAL" clId="{BEBE0BE0-F9C9-5245-A4A4-60F657C107B3}" dt="2020-03-02T20:03:10.297" v="237"/>
          <ac:graphicFrameMkLst>
            <pc:docMk/>
            <pc:sldMk cId="4143482378" sldId="264"/>
            <ac:graphicFrameMk id="5" creationId="{12CFA875-5C9E-48BF-B790-1E1675DEBD96}"/>
          </ac:graphicFrameMkLst>
        </pc:graphicFrameChg>
      </pc:sldChg>
      <pc:sldChg chg="addSp delSp modSp ord addCm modCm">
        <pc:chgData name="Ruth Hare" userId="0a447c9b-0dd6-46d9-90c6-605a870412a2" providerId="ADAL" clId="{BEBE0BE0-F9C9-5245-A4A4-60F657C107B3}" dt="2020-03-02T20:45:43.491" v="395"/>
        <pc:sldMkLst>
          <pc:docMk/>
          <pc:sldMk cId="3365468664" sldId="265"/>
        </pc:sldMkLst>
        <pc:spChg chg="mod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2" creationId="{C6C6C0C6-0B76-8144-A6BF-1D86E69D8F85}"/>
          </ac:spMkLst>
        </pc:spChg>
        <pc:spChg chg="add del mod">
          <ac:chgData name="Ruth Hare" userId="0a447c9b-0dd6-46d9-90c6-605a870412a2" providerId="ADAL" clId="{BEBE0BE0-F9C9-5245-A4A4-60F657C107B3}" dt="2020-03-02T20:11:57.143" v="265"/>
          <ac:spMkLst>
            <pc:docMk/>
            <pc:sldMk cId="3365468664" sldId="265"/>
            <ac:spMk id="3" creationId="{DC9D4AA4-68FE-9943-8DEC-9516A18AEA85}"/>
          </ac:spMkLst>
        </pc:spChg>
        <pc:spChg chg="add del mod">
          <ac:chgData name="Ruth Hare" userId="0a447c9b-0dd6-46d9-90c6-605a870412a2" providerId="ADAL" clId="{BEBE0BE0-F9C9-5245-A4A4-60F657C107B3}" dt="2020-03-02T20:12:01.537" v="268"/>
          <ac:spMkLst>
            <pc:docMk/>
            <pc:sldMk cId="3365468664" sldId="265"/>
            <ac:spMk id="4" creationId="{81ECE519-0F78-6D4A-8469-65D76FBFFB6E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12" creationId="{94C58ED0-C700-47B2-8D54-31F4BB36BE92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14" creationId="{B2D40F7A-4BD9-4F50-A33B-8CB290C00C84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16" creationId="{BD2FDAD1-72F9-4134-9A38-92BDC75F71B7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18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19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28:14.224" v="352" actId="26606"/>
          <ac:spMkLst>
            <pc:docMk/>
            <pc:sldMk cId="3365468664" sldId="265"/>
            <ac:spMk id="20" creationId="{5684BFFE-6A90-4311-ACD5-B34177D46462}"/>
          </ac:spMkLst>
        </pc:spChg>
        <pc:spChg chg="add del">
          <ac:chgData name="Ruth Hare" userId="0a447c9b-0dd6-46d9-90c6-605a870412a2" providerId="ADAL" clId="{BEBE0BE0-F9C9-5245-A4A4-60F657C107B3}" dt="2020-03-02T20:24:47.662" v="348" actId="26606"/>
          <ac:spMkLst>
            <pc:docMk/>
            <pc:sldMk cId="3365468664" sldId="265"/>
            <ac:spMk id="21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24:47.662" v="348" actId="26606"/>
          <ac:spMkLst>
            <pc:docMk/>
            <pc:sldMk cId="3365468664" sldId="265"/>
            <ac:spMk id="23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24:47.662" v="348" actId="26606"/>
          <ac:spMkLst>
            <pc:docMk/>
            <pc:sldMk cId="3365468664" sldId="265"/>
            <ac:spMk id="25" creationId="{5684BFFE-6A90-4311-ACD5-B34177D46462}"/>
          </ac:spMkLst>
        </pc:spChg>
        <pc:graphicFrameChg chg="mod modGraphic">
          <ac:chgData name="Ruth Hare" userId="0a447c9b-0dd6-46d9-90c6-605a870412a2" providerId="ADAL" clId="{BEBE0BE0-F9C9-5245-A4A4-60F657C107B3}" dt="2020-03-02T20:28:14.224" v="352" actId="26606"/>
          <ac:graphicFrameMkLst>
            <pc:docMk/>
            <pc:sldMk cId="3365468664" sldId="265"/>
            <ac:graphicFrameMk id="7" creationId="{A75D57AA-135C-4AA9-A242-6BA57331EE5D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20:03:25.450" v="238" actId="20577"/>
        <pc:sldMkLst>
          <pc:docMk/>
          <pc:sldMk cId="2024698254" sldId="266"/>
        </pc:sldMkLst>
        <pc:spChg chg="mod">
          <ac:chgData name="Ruth Hare" userId="0a447c9b-0dd6-46d9-90c6-605a870412a2" providerId="ADAL" clId="{BEBE0BE0-F9C9-5245-A4A4-60F657C107B3}" dt="2020-03-02T20:03:25.450" v="238" actId="20577"/>
          <ac:spMkLst>
            <pc:docMk/>
            <pc:sldMk cId="2024698254" sldId="266"/>
            <ac:spMk id="2" creationId="{861F0310-9810-DD4F-918F-E57BAAEDE00F}"/>
          </ac:spMkLst>
        </pc:spChg>
      </pc:sldChg>
      <pc:sldChg chg="addSp delSp modSp delDesignElem">
        <pc:chgData name="Ruth Hare" userId="0a447c9b-0dd6-46d9-90c6-605a870412a2" providerId="ADAL" clId="{BEBE0BE0-F9C9-5245-A4A4-60F657C107B3}" dt="2020-03-02T20:43:52.606" v="394" actId="1076"/>
        <pc:sldMkLst>
          <pc:docMk/>
          <pc:sldMk cId="1579665419" sldId="267"/>
        </pc:sldMkLst>
        <pc:spChg chg="mod">
          <ac:chgData name="Ruth Hare" userId="0a447c9b-0dd6-46d9-90c6-605a870412a2" providerId="ADAL" clId="{BEBE0BE0-F9C9-5245-A4A4-60F657C107B3}" dt="2020-03-02T20:43:52.606" v="394" actId="1076"/>
          <ac:spMkLst>
            <pc:docMk/>
            <pc:sldMk cId="1579665419" sldId="267"/>
            <ac:spMk id="2" creationId="{BBC7D53E-6AF9-8F4B-A300-961A30E3D5C9}"/>
          </ac:spMkLst>
        </pc:spChg>
        <pc:spChg chg="add del mod">
          <ac:chgData name="Ruth Hare" userId="0a447c9b-0dd6-46d9-90c6-605a870412a2" providerId="ADAL" clId="{BEBE0BE0-F9C9-5245-A4A4-60F657C107B3}" dt="2020-03-02T20:05:01.082" v="247"/>
          <ac:spMkLst>
            <pc:docMk/>
            <pc:sldMk cId="1579665419" sldId="267"/>
            <ac:spMk id="3" creationId="{B98B5B97-71B1-3E45-A28B-9A236F1531A4}"/>
          </ac:spMkLst>
        </pc:spChg>
        <pc:spChg chg="add del mod">
          <ac:chgData name="Ruth Hare" userId="0a447c9b-0dd6-46d9-90c6-605a870412a2" providerId="ADAL" clId="{BEBE0BE0-F9C9-5245-A4A4-60F657C107B3}" dt="2020-03-02T20:28:44.213" v="356"/>
          <ac:spMkLst>
            <pc:docMk/>
            <pc:sldMk cId="1579665419" sldId="267"/>
            <ac:spMk id="4" creationId="{9FA286A4-E410-7F4D-859C-903BCB6BFAF6}"/>
          </ac:spMkLst>
        </pc:spChg>
        <pc:spChg chg="add del mod">
          <ac:chgData name="Ruth Hare" userId="0a447c9b-0dd6-46d9-90c6-605a870412a2" providerId="ADAL" clId="{BEBE0BE0-F9C9-5245-A4A4-60F657C107B3}" dt="2020-03-02T20:29:52.487" v="360" actId="47"/>
          <ac:spMkLst>
            <pc:docMk/>
            <pc:sldMk cId="1579665419" sldId="267"/>
            <ac:spMk id="6" creationId="{12CE88D6-4F35-6F40-834A-27F9C0B39347}"/>
          </ac:spMkLst>
        </pc:spChg>
        <pc:spChg chg="add del mod">
          <ac:chgData name="Ruth Hare" userId="0a447c9b-0dd6-46d9-90c6-605a870412a2" providerId="ADAL" clId="{BEBE0BE0-F9C9-5245-A4A4-60F657C107B3}" dt="2020-03-02T20:32:42.716" v="363"/>
          <ac:spMkLst>
            <pc:docMk/>
            <pc:sldMk cId="1579665419" sldId="267"/>
            <ac:spMk id="7" creationId="{CD8EE7E6-2004-794E-BB4F-C5825CA223F6}"/>
          </ac:spMkLst>
        </pc:spChg>
        <pc:spChg chg="add del mod">
          <ac:chgData name="Ruth Hare" userId="0a447c9b-0dd6-46d9-90c6-605a870412a2" providerId="ADAL" clId="{BEBE0BE0-F9C9-5245-A4A4-60F657C107B3}" dt="2020-03-02T20:32:42.716" v="363"/>
          <ac:spMkLst>
            <pc:docMk/>
            <pc:sldMk cId="1579665419" sldId="267"/>
            <ac:spMk id="8" creationId="{56135C43-9C8B-EE44-872A-57982FD9C323}"/>
          </ac:spMkLst>
        </pc:spChg>
        <pc:spChg chg="add del mod">
          <ac:chgData name="Ruth Hare" userId="0a447c9b-0dd6-46d9-90c6-605a870412a2" providerId="ADAL" clId="{BEBE0BE0-F9C9-5245-A4A4-60F657C107B3}" dt="2020-03-02T20:33:02.569" v="366"/>
          <ac:spMkLst>
            <pc:docMk/>
            <pc:sldMk cId="1579665419" sldId="267"/>
            <ac:spMk id="9" creationId="{2A7EC37D-9877-A745-9ACE-75148638AE02}"/>
          </ac:spMkLst>
        </pc:spChg>
        <pc:spChg chg="add del">
          <ac:chgData name="Ruth Hare" userId="0a447c9b-0dd6-46d9-90c6-605a870412a2" providerId="ADAL" clId="{BEBE0BE0-F9C9-5245-A4A4-60F657C107B3}" dt="2020-03-02T20:28:29.713" v="353" actId="26606"/>
          <ac:spMkLst>
            <pc:docMk/>
            <pc:sldMk cId="1579665419" sldId="267"/>
            <ac:spMk id="19" creationId="{94C58ED0-C700-47B2-8D54-31F4BB36BE92}"/>
          </ac:spMkLst>
        </pc:spChg>
        <pc:spChg chg="add del">
          <ac:chgData name="Ruth Hare" userId="0a447c9b-0dd6-46d9-90c6-605a870412a2" providerId="ADAL" clId="{BEBE0BE0-F9C9-5245-A4A4-60F657C107B3}" dt="2020-03-02T20:28:29.713" v="353" actId="26606"/>
          <ac:spMkLst>
            <pc:docMk/>
            <pc:sldMk cId="1579665419" sldId="267"/>
            <ac:spMk id="21" creationId="{B2D40F7A-4BD9-4F50-A33B-8CB290C00C84}"/>
          </ac:spMkLst>
        </pc:spChg>
        <pc:spChg chg="add del">
          <ac:chgData name="Ruth Hare" userId="0a447c9b-0dd6-46d9-90c6-605a870412a2" providerId="ADAL" clId="{BEBE0BE0-F9C9-5245-A4A4-60F657C107B3}" dt="2020-03-02T20:28:29.713" v="353" actId="26606"/>
          <ac:spMkLst>
            <pc:docMk/>
            <pc:sldMk cId="1579665419" sldId="267"/>
            <ac:spMk id="23" creationId="{BD2FDAD1-72F9-4134-9A38-92BDC75F71B7}"/>
          </ac:spMkLst>
        </pc:spChg>
        <pc:spChg chg="add del">
          <ac:chgData name="Ruth Hare" userId="0a447c9b-0dd6-46d9-90c6-605a870412a2" providerId="ADAL" clId="{BEBE0BE0-F9C9-5245-A4A4-60F657C107B3}" dt="2020-03-02T20:04:38.660" v="244" actId="26606"/>
          <ac:spMkLst>
            <pc:docMk/>
            <pc:sldMk cId="1579665419" sldId="267"/>
            <ac:spMk id="25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04:38.660" v="244" actId="26606"/>
          <ac:spMkLst>
            <pc:docMk/>
            <pc:sldMk cId="1579665419" sldId="267"/>
            <ac:spMk id="26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04:38.660" v="244" actId="26606"/>
          <ac:spMkLst>
            <pc:docMk/>
            <pc:sldMk cId="1579665419" sldId="267"/>
            <ac:spMk id="27" creationId="{5684BFFE-6A90-4311-ACD5-B34177D46462}"/>
          </ac:spMkLst>
        </pc:spChg>
        <pc:spChg chg="add del">
          <ac:chgData name="Ruth Hare" userId="0a447c9b-0dd6-46d9-90c6-605a870412a2" providerId="ADAL" clId="{BEBE0BE0-F9C9-5245-A4A4-60F657C107B3}" dt="2020-03-02T20:04:13.477" v="240" actId="26606"/>
          <ac:spMkLst>
            <pc:docMk/>
            <pc:sldMk cId="1579665419" sldId="267"/>
            <ac:spMk id="28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06:03.968" v="249" actId="26606"/>
          <ac:spMkLst>
            <pc:docMk/>
            <pc:sldMk cId="1579665419" sldId="267"/>
            <ac:spMk id="29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04:13.477" v="240" actId="26606"/>
          <ac:spMkLst>
            <pc:docMk/>
            <pc:sldMk cId="1579665419" sldId="267"/>
            <ac:spMk id="30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06:03.968" v="249" actId="26606"/>
          <ac:spMkLst>
            <pc:docMk/>
            <pc:sldMk cId="1579665419" sldId="267"/>
            <ac:spMk id="31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04:13.477" v="240" actId="26606"/>
          <ac:spMkLst>
            <pc:docMk/>
            <pc:sldMk cId="1579665419" sldId="267"/>
            <ac:spMk id="32" creationId="{5684BFFE-6A90-4311-ACD5-B34177D46462}"/>
          </ac:spMkLst>
        </pc:spChg>
        <pc:spChg chg="add del">
          <ac:chgData name="Ruth Hare" userId="0a447c9b-0dd6-46d9-90c6-605a870412a2" providerId="ADAL" clId="{BEBE0BE0-F9C9-5245-A4A4-60F657C107B3}" dt="2020-03-02T20:06:03.968" v="249" actId="26606"/>
          <ac:spMkLst>
            <pc:docMk/>
            <pc:sldMk cId="1579665419" sldId="267"/>
            <ac:spMk id="33" creationId="{5684BFFE-6A90-4311-ACD5-B34177D46462}"/>
          </ac:spMkLst>
        </pc:spChg>
        <pc:spChg chg="add del">
          <ac:chgData name="Ruth Hare" userId="0a447c9b-0dd6-46d9-90c6-605a870412a2" providerId="ADAL" clId="{BEBE0BE0-F9C9-5245-A4A4-60F657C107B3}" dt="2020-03-02T20:32:42.716" v="363"/>
          <ac:spMkLst>
            <pc:docMk/>
            <pc:sldMk cId="1579665419" sldId="267"/>
            <ac:spMk id="34" creationId="{A2AD6B69-E0A0-476D-9EE1-6B69F04C59F8}"/>
          </ac:spMkLst>
        </pc:spChg>
        <pc:spChg chg="add del">
          <ac:chgData name="Ruth Hare" userId="0a447c9b-0dd6-46d9-90c6-605a870412a2" providerId="ADAL" clId="{BEBE0BE0-F9C9-5245-A4A4-60F657C107B3}" dt="2020-03-02T20:32:42.716" v="363"/>
          <ac:spMkLst>
            <pc:docMk/>
            <pc:sldMk cId="1579665419" sldId="267"/>
            <ac:spMk id="35" creationId="{16BE10A1-AD5F-4AB3-8A94-41D62B494ADB}"/>
          </ac:spMkLst>
        </pc:spChg>
        <pc:spChg chg="add del">
          <ac:chgData name="Ruth Hare" userId="0a447c9b-0dd6-46d9-90c6-605a870412a2" providerId="ADAL" clId="{BEBE0BE0-F9C9-5245-A4A4-60F657C107B3}" dt="2020-03-02T20:32:42.716" v="363"/>
          <ac:spMkLst>
            <pc:docMk/>
            <pc:sldMk cId="1579665419" sldId="267"/>
            <ac:spMk id="36" creationId="{5684BFFE-6A90-4311-ACD5-B34177D46462}"/>
          </ac:spMkLst>
        </pc:spChg>
        <pc:graphicFrameChg chg="mod modGraphic">
          <ac:chgData name="Ruth Hare" userId="0a447c9b-0dd6-46d9-90c6-605a870412a2" providerId="ADAL" clId="{BEBE0BE0-F9C9-5245-A4A4-60F657C107B3}" dt="2020-03-02T20:28:29.713" v="353" actId="26606"/>
          <ac:graphicFrameMkLst>
            <pc:docMk/>
            <pc:sldMk cId="1579665419" sldId="267"/>
            <ac:graphicFrameMk id="5" creationId="{9474A8F0-7E90-480C-B437-0F5006F3C5E0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20:07:45.505" v="254" actId="20577"/>
        <pc:sldMkLst>
          <pc:docMk/>
          <pc:sldMk cId="1318187930" sldId="268"/>
        </pc:sldMkLst>
        <pc:graphicFrameChg chg="mod">
          <ac:chgData name="Ruth Hare" userId="0a447c9b-0dd6-46d9-90c6-605a870412a2" providerId="ADAL" clId="{BEBE0BE0-F9C9-5245-A4A4-60F657C107B3}" dt="2020-03-02T20:07:45.505" v="254" actId="20577"/>
          <ac:graphicFrameMkLst>
            <pc:docMk/>
            <pc:sldMk cId="1318187930" sldId="268"/>
            <ac:graphicFrameMk id="7" creationId="{690F5A0B-54A0-4CC8-BA6C-214B31F6B83D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19:39:28.052" v="60" actId="20577"/>
        <pc:sldMkLst>
          <pc:docMk/>
          <pc:sldMk cId="2968437073" sldId="270"/>
        </pc:sldMkLst>
        <pc:spChg chg="mod">
          <ac:chgData name="Ruth Hare" userId="0a447c9b-0dd6-46d9-90c6-605a870412a2" providerId="ADAL" clId="{BEBE0BE0-F9C9-5245-A4A4-60F657C107B3}" dt="2020-03-02T19:39:28.052" v="60" actId="20577"/>
          <ac:spMkLst>
            <pc:docMk/>
            <pc:sldMk cId="2968437073" sldId="270"/>
            <ac:spMk id="2" creationId="{700FB3AE-80F7-FF44-83B9-41C6784835A8}"/>
          </ac:spMkLst>
        </pc:spChg>
      </pc:sldChg>
      <pc:sldChg chg="modSp">
        <pc:chgData name="Ruth Hare" userId="0a447c9b-0dd6-46d9-90c6-605a870412a2" providerId="ADAL" clId="{BEBE0BE0-F9C9-5245-A4A4-60F657C107B3}" dt="2020-03-02T20:14:58.006" v="301" actId="5793"/>
        <pc:sldMkLst>
          <pc:docMk/>
          <pc:sldMk cId="1312412319" sldId="272"/>
        </pc:sldMkLst>
        <pc:spChg chg="mod">
          <ac:chgData name="Ruth Hare" userId="0a447c9b-0dd6-46d9-90c6-605a870412a2" providerId="ADAL" clId="{BEBE0BE0-F9C9-5245-A4A4-60F657C107B3}" dt="2020-03-02T20:14:58.006" v="301" actId="5793"/>
          <ac:spMkLst>
            <pc:docMk/>
            <pc:sldMk cId="1312412319" sldId="272"/>
            <ac:spMk id="3" creationId="{89F2E863-D4FC-0945-96A8-F110672750BF}"/>
          </ac:spMkLst>
        </pc:spChg>
      </pc:sldChg>
      <pc:sldChg chg="delSp modSp addCm modCm">
        <pc:chgData name="Ruth Hare" userId="0a447c9b-0dd6-46d9-90c6-605a870412a2" providerId="ADAL" clId="{BEBE0BE0-F9C9-5245-A4A4-60F657C107B3}" dt="2020-03-02T19:42:17.269" v="86" actId="6549"/>
        <pc:sldMkLst>
          <pc:docMk/>
          <pc:sldMk cId="2155007840" sldId="273"/>
        </pc:sldMkLst>
        <pc:spChg chg="del">
          <ac:chgData name="Ruth Hare" userId="0a447c9b-0dd6-46d9-90c6-605a870412a2" providerId="ADAL" clId="{BEBE0BE0-F9C9-5245-A4A4-60F657C107B3}" dt="2020-03-02T19:41:56.299" v="83"/>
          <ac:spMkLst>
            <pc:docMk/>
            <pc:sldMk cId="2155007840" sldId="273"/>
            <ac:spMk id="7" creationId="{D07A786B-D213-7F4D-9BA3-FE3606DA6F4E}"/>
          </ac:spMkLst>
        </pc:spChg>
        <pc:spChg chg="mod">
          <ac:chgData name="Ruth Hare" userId="0a447c9b-0dd6-46d9-90c6-605a870412a2" providerId="ADAL" clId="{BEBE0BE0-F9C9-5245-A4A4-60F657C107B3}" dt="2020-03-02T19:42:17.269" v="86" actId="6549"/>
          <ac:spMkLst>
            <pc:docMk/>
            <pc:sldMk cId="2155007840" sldId="273"/>
            <ac:spMk id="110" creationId="{1A54631C-7398-4CC7-8C01-5246144FE550}"/>
          </ac:spMkLst>
        </pc:spChg>
        <pc:picChg chg="mod modCrop">
          <ac:chgData name="Ruth Hare" userId="0a447c9b-0dd6-46d9-90c6-605a870412a2" providerId="ADAL" clId="{BEBE0BE0-F9C9-5245-A4A4-60F657C107B3}" dt="2020-03-02T19:42:07.625" v="84" actId="18131"/>
          <ac:picMkLst>
            <pc:docMk/>
            <pc:sldMk cId="2155007840" sldId="273"/>
            <ac:picMk id="4" creationId="{094E836F-4391-D94D-9AFA-F68375E3C58B}"/>
          </ac:picMkLst>
        </pc:picChg>
      </pc:sldChg>
      <pc:sldChg chg="modSp">
        <pc:chgData name="Ruth Hare" userId="0a447c9b-0dd6-46d9-90c6-605a870412a2" providerId="ADAL" clId="{BEBE0BE0-F9C9-5245-A4A4-60F657C107B3}" dt="2020-03-02T20:14:39.026" v="300" actId="18131"/>
        <pc:sldMkLst>
          <pc:docMk/>
          <pc:sldMk cId="4119738381" sldId="274"/>
        </pc:sldMkLst>
        <pc:spChg chg="mod">
          <ac:chgData name="Ruth Hare" userId="0a447c9b-0dd6-46d9-90c6-605a870412a2" providerId="ADAL" clId="{BEBE0BE0-F9C9-5245-A4A4-60F657C107B3}" dt="2020-03-02T19:42:42.507" v="90" actId="20577"/>
          <ac:spMkLst>
            <pc:docMk/>
            <pc:sldMk cId="4119738381" sldId="274"/>
            <ac:spMk id="4" creationId="{AAA7FF17-A996-8741-A597-792A03D3C5DC}"/>
          </ac:spMkLst>
        </pc:spChg>
        <pc:picChg chg="mod modCrop">
          <ac:chgData name="Ruth Hare" userId="0a447c9b-0dd6-46d9-90c6-605a870412a2" providerId="ADAL" clId="{BEBE0BE0-F9C9-5245-A4A4-60F657C107B3}" dt="2020-03-02T20:14:39.026" v="300" actId="18131"/>
          <ac:picMkLst>
            <pc:docMk/>
            <pc:sldMk cId="4119738381" sldId="274"/>
            <ac:picMk id="5" creationId="{C2317F06-DD46-9242-AD55-E1B815AD9F88}"/>
          </ac:picMkLst>
        </pc:picChg>
      </pc:sldChg>
      <pc:sldChg chg="modSp">
        <pc:chgData name="Ruth Hare" userId="0a447c9b-0dd6-46d9-90c6-605a870412a2" providerId="ADAL" clId="{BEBE0BE0-F9C9-5245-A4A4-60F657C107B3}" dt="2020-03-02T20:23:48.515" v="346" actId="6549"/>
        <pc:sldMkLst>
          <pc:docMk/>
          <pc:sldMk cId="1214693830" sldId="275"/>
        </pc:sldMkLst>
        <pc:spChg chg="mod">
          <ac:chgData name="Ruth Hare" userId="0a447c9b-0dd6-46d9-90c6-605a870412a2" providerId="ADAL" clId="{BEBE0BE0-F9C9-5245-A4A4-60F657C107B3}" dt="2020-03-02T20:23:48.515" v="346" actId="6549"/>
          <ac:spMkLst>
            <pc:docMk/>
            <pc:sldMk cId="1214693830" sldId="275"/>
            <ac:spMk id="6" creationId="{02A519F4-B6BB-494C-A696-765C82A47AD4}"/>
          </ac:spMkLst>
        </pc:spChg>
      </pc:sldChg>
      <pc:sldChg chg="modSp addCm modCm">
        <pc:chgData name="Ruth Hare" userId="0a447c9b-0dd6-46d9-90c6-605a870412a2" providerId="ADAL" clId="{BEBE0BE0-F9C9-5245-A4A4-60F657C107B3}" dt="2020-03-02T20:19:44.716" v="318" actId="20577"/>
        <pc:sldMkLst>
          <pc:docMk/>
          <pc:sldMk cId="1864663310" sldId="276"/>
        </pc:sldMkLst>
        <pc:spChg chg="mod">
          <ac:chgData name="Ruth Hare" userId="0a447c9b-0dd6-46d9-90c6-605a870412a2" providerId="ADAL" clId="{BEBE0BE0-F9C9-5245-A4A4-60F657C107B3}" dt="2020-03-02T19:48:06.164" v="147" actId="20577"/>
          <ac:spMkLst>
            <pc:docMk/>
            <pc:sldMk cId="1864663310" sldId="276"/>
            <ac:spMk id="2" creationId="{6E9CD804-FC60-C74C-BC84-C9810B322B28}"/>
          </ac:spMkLst>
        </pc:spChg>
        <pc:spChg chg="mod">
          <ac:chgData name="Ruth Hare" userId="0a447c9b-0dd6-46d9-90c6-605a870412a2" providerId="ADAL" clId="{BEBE0BE0-F9C9-5245-A4A4-60F657C107B3}" dt="2020-03-02T20:19:44.716" v="318" actId="20577"/>
          <ac:spMkLst>
            <pc:docMk/>
            <pc:sldMk cId="1864663310" sldId="276"/>
            <ac:spMk id="6" creationId="{375ECA00-F7E7-524A-B1F3-98A22B81F83A}"/>
          </ac:spMkLst>
        </pc:spChg>
      </pc:sldChg>
      <pc:sldChg chg="setBg">
        <pc:chgData name="Ruth Hare" userId="0a447c9b-0dd6-46d9-90c6-605a870412a2" providerId="ADAL" clId="{BEBE0BE0-F9C9-5245-A4A4-60F657C107B3}" dt="2020-03-02T19:51:54.182" v="177"/>
        <pc:sldMkLst>
          <pc:docMk/>
          <pc:sldMk cId="3915815064" sldId="277"/>
        </pc:sldMkLst>
      </pc:sldChg>
      <pc:sldChg chg="modSp">
        <pc:chgData name="Ruth Hare" userId="0a447c9b-0dd6-46d9-90c6-605a870412a2" providerId="ADAL" clId="{BEBE0BE0-F9C9-5245-A4A4-60F657C107B3}" dt="2020-03-02T20:34:11.077" v="391"/>
        <pc:sldMkLst>
          <pc:docMk/>
          <pc:sldMk cId="3685619011" sldId="279"/>
        </pc:sldMkLst>
        <pc:graphicFrameChg chg="mod">
          <ac:chgData name="Ruth Hare" userId="0a447c9b-0dd6-46d9-90c6-605a870412a2" providerId="ADAL" clId="{BEBE0BE0-F9C9-5245-A4A4-60F657C107B3}" dt="2020-03-02T20:34:11.077" v="391"/>
          <ac:graphicFrameMkLst>
            <pc:docMk/>
            <pc:sldMk cId="3685619011" sldId="279"/>
            <ac:graphicFrameMk id="47" creationId="{350A1DAD-E88C-4EC8-A199-FC103580F182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19:39:58.184" v="61"/>
        <pc:sldMkLst>
          <pc:docMk/>
          <pc:sldMk cId="738506657" sldId="280"/>
        </pc:sldMkLst>
        <pc:spChg chg="mod">
          <ac:chgData name="Ruth Hare" userId="0a447c9b-0dd6-46d9-90c6-605a870412a2" providerId="ADAL" clId="{BEBE0BE0-F9C9-5245-A4A4-60F657C107B3}" dt="2020-03-02T19:39:14.132" v="58" actId="20577"/>
          <ac:spMkLst>
            <pc:docMk/>
            <pc:sldMk cId="738506657" sldId="280"/>
            <ac:spMk id="3" creationId="{FE1CB70F-68EA-394F-ADCF-05AF1B3BAB29}"/>
          </ac:spMkLst>
        </pc:spChg>
        <pc:graphicFrameChg chg="mod">
          <ac:chgData name="Ruth Hare" userId="0a447c9b-0dd6-46d9-90c6-605a870412a2" providerId="ADAL" clId="{BEBE0BE0-F9C9-5245-A4A4-60F657C107B3}" dt="2020-03-02T19:39:58.184" v="61"/>
          <ac:graphicFrameMkLst>
            <pc:docMk/>
            <pc:sldMk cId="738506657" sldId="280"/>
            <ac:graphicFrameMk id="10" creationId="{F9447A49-6FCF-4281-95AE-741C17E59ECA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19:50:13.416" v="175" actId="20577"/>
        <pc:sldMkLst>
          <pc:docMk/>
          <pc:sldMk cId="782274212" sldId="281"/>
        </pc:sldMkLst>
        <pc:spChg chg="mod">
          <ac:chgData name="Ruth Hare" userId="0a447c9b-0dd6-46d9-90c6-605a870412a2" providerId="ADAL" clId="{BEBE0BE0-F9C9-5245-A4A4-60F657C107B3}" dt="2020-03-02T19:50:13.416" v="175" actId="20577"/>
          <ac:spMkLst>
            <pc:docMk/>
            <pc:sldMk cId="782274212" sldId="281"/>
            <ac:spMk id="2" creationId="{690CDBF9-2FFD-8642-8609-C7D9F0E2F66E}"/>
          </ac:spMkLst>
        </pc:spChg>
        <pc:graphicFrameChg chg="mod">
          <ac:chgData name="Ruth Hare" userId="0a447c9b-0dd6-46d9-90c6-605a870412a2" providerId="ADAL" clId="{BEBE0BE0-F9C9-5245-A4A4-60F657C107B3}" dt="2020-03-02T19:48:41.613" v="149" actId="20577"/>
          <ac:graphicFrameMkLst>
            <pc:docMk/>
            <pc:sldMk cId="782274212" sldId="281"/>
            <ac:graphicFrameMk id="23" creationId="{6F1512A6-4EEC-41C0-9CA1-6B6E17E0580D}"/>
          </ac:graphicFrameMkLst>
        </pc:graphicFrameChg>
      </pc:sldChg>
      <pc:sldChg chg="delSp modSp">
        <pc:chgData name="Ruth Hare" userId="0a447c9b-0dd6-46d9-90c6-605a870412a2" providerId="ADAL" clId="{BEBE0BE0-F9C9-5245-A4A4-60F657C107B3}" dt="2020-03-02T20:20:59.203" v="320" actId="20577"/>
        <pc:sldMkLst>
          <pc:docMk/>
          <pc:sldMk cId="2830991378" sldId="282"/>
        </pc:sldMkLst>
        <pc:spChg chg="mod">
          <ac:chgData name="Ruth Hare" userId="0a447c9b-0dd6-46d9-90c6-605a870412a2" providerId="ADAL" clId="{BEBE0BE0-F9C9-5245-A4A4-60F657C107B3}" dt="2020-03-02T20:20:59.203" v="320" actId="20577"/>
          <ac:spMkLst>
            <pc:docMk/>
            <pc:sldMk cId="2830991378" sldId="282"/>
            <ac:spMk id="2" creationId="{EFB83EA3-A189-504B-8206-9FED6F6D3D75}"/>
          </ac:spMkLst>
        </pc:spChg>
        <pc:spChg chg="del">
          <ac:chgData name="Ruth Hare" userId="0a447c9b-0dd6-46d9-90c6-605a870412a2" providerId="ADAL" clId="{BEBE0BE0-F9C9-5245-A4A4-60F657C107B3}" dt="2020-03-02T19:49:50.274" v="153"/>
          <ac:spMkLst>
            <pc:docMk/>
            <pc:sldMk cId="2830991378" sldId="282"/>
            <ac:spMk id="3" creationId="{7D2D4DD5-9220-FB4E-AF2B-3CAC6DB978DD}"/>
          </ac:spMkLst>
        </pc:spChg>
      </pc:sldChg>
      <pc:sldChg chg="modSp addCm modCm">
        <pc:chgData name="Ruth Hare" userId="0a447c9b-0dd6-46d9-90c6-605a870412a2" providerId="ADAL" clId="{BEBE0BE0-F9C9-5245-A4A4-60F657C107B3}" dt="2020-03-02T20:22:25.265" v="327" actId="20577"/>
        <pc:sldMkLst>
          <pc:docMk/>
          <pc:sldMk cId="2840814738" sldId="283"/>
        </pc:sldMkLst>
        <pc:spChg chg="mod">
          <ac:chgData name="Ruth Hare" userId="0a447c9b-0dd6-46d9-90c6-605a870412a2" providerId="ADAL" clId="{BEBE0BE0-F9C9-5245-A4A4-60F657C107B3}" dt="2020-03-02T20:21:45.463" v="323" actId="20577"/>
          <ac:spMkLst>
            <pc:docMk/>
            <pc:sldMk cId="2840814738" sldId="283"/>
            <ac:spMk id="2" creationId="{52A6034C-7F5C-9C4B-B2EC-1D0421DB44F4}"/>
          </ac:spMkLst>
        </pc:spChg>
        <pc:graphicFrameChg chg="mod">
          <ac:chgData name="Ruth Hare" userId="0a447c9b-0dd6-46d9-90c6-605a870412a2" providerId="ADAL" clId="{BEBE0BE0-F9C9-5245-A4A4-60F657C107B3}" dt="2020-03-02T20:22:25.265" v="327" actId="20577"/>
          <ac:graphicFrameMkLst>
            <pc:docMk/>
            <pc:sldMk cId="2840814738" sldId="283"/>
            <ac:graphicFrameMk id="5" creationId="{09B642F0-873C-47E3-AE03-DA1EE3351B54}"/>
          </ac:graphicFrameMkLst>
        </pc:graphicFrameChg>
      </pc:sldChg>
      <pc:sldChg chg="delSp">
        <pc:chgData name="Ruth Hare" userId="0a447c9b-0dd6-46d9-90c6-605a870412a2" providerId="ADAL" clId="{BEBE0BE0-F9C9-5245-A4A4-60F657C107B3}" dt="2020-03-02T20:12:08.274" v="269"/>
        <pc:sldMkLst>
          <pc:docMk/>
          <pc:sldMk cId="4047286949" sldId="284"/>
        </pc:sldMkLst>
        <pc:spChg chg="del">
          <ac:chgData name="Ruth Hare" userId="0a447c9b-0dd6-46d9-90c6-605a870412a2" providerId="ADAL" clId="{BEBE0BE0-F9C9-5245-A4A4-60F657C107B3}" dt="2020-03-02T20:12:08.274" v="269"/>
          <ac:spMkLst>
            <pc:docMk/>
            <pc:sldMk cId="4047286949" sldId="284"/>
            <ac:spMk id="3" creationId="{F5609190-9013-A44A-B363-E6CF6E758F52}"/>
          </ac:spMkLst>
        </pc:spChg>
      </pc:sldChg>
      <pc:sldChg chg="delSp">
        <pc:chgData name="Ruth Hare" userId="0a447c9b-0dd6-46d9-90c6-605a870412a2" providerId="ADAL" clId="{BEBE0BE0-F9C9-5245-A4A4-60F657C107B3}" dt="2020-03-02T20:00:30.900" v="213"/>
        <pc:sldMkLst>
          <pc:docMk/>
          <pc:sldMk cId="644937120" sldId="285"/>
        </pc:sldMkLst>
        <pc:spChg chg="del">
          <ac:chgData name="Ruth Hare" userId="0a447c9b-0dd6-46d9-90c6-605a870412a2" providerId="ADAL" clId="{BEBE0BE0-F9C9-5245-A4A4-60F657C107B3}" dt="2020-03-02T20:00:30.900" v="213"/>
          <ac:spMkLst>
            <pc:docMk/>
            <pc:sldMk cId="644937120" sldId="285"/>
            <ac:spMk id="5" creationId="{77DFC1C2-917C-5548-8835-22F603D9D2AF}"/>
          </ac:spMkLst>
        </pc:spChg>
      </pc:sldChg>
      <pc:sldChg chg="delSp">
        <pc:chgData name="Ruth Hare" userId="0a447c9b-0dd6-46d9-90c6-605a870412a2" providerId="ADAL" clId="{BEBE0BE0-F9C9-5245-A4A4-60F657C107B3}" dt="2020-03-02T20:17:30.395" v="302"/>
        <pc:sldMkLst>
          <pc:docMk/>
          <pc:sldMk cId="2627753041" sldId="286"/>
        </pc:sldMkLst>
        <pc:spChg chg="del">
          <ac:chgData name="Ruth Hare" userId="0a447c9b-0dd6-46d9-90c6-605a870412a2" providerId="ADAL" clId="{BEBE0BE0-F9C9-5245-A4A4-60F657C107B3}" dt="2020-03-02T20:17:30.395" v="302"/>
          <ac:spMkLst>
            <pc:docMk/>
            <pc:sldMk cId="2627753041" sldId="286"/>
            <ac:spMk id="3" creationId="{3A919C44-1C4C-DF4F-BF60-F0958550B716}"/>
          </ac:spMkLst>
        </pc:spChg>
      </pc:sldChg>
      <pc:sldChg chg="modSp">
        <pc:chgData name="Ruth Hare" userId="0a447c9b-0dd6-46d9-90c6-605a870412a2" providerId="ADAL" clId="{BEBE0BE0-F9C9-5245-A4A4-60F657C107B3}" dt="2020-03-02T20:21:55.742" v="326" actId="20577"/>
        <pc:sldMkLst>
          <pc:docMk/>
          <pc:sldMk cId="351726229" sldId="288"/>
        </pc:sldMkLst>
        <pc:spChg chg="mod">
          <ac:chgData name="Ruth Hare" userId="0a447c9b-0dd6-46d9-90c6-605a870412a2" providerId="ADAL" clId="{BEBE0BE0-F9C9-5245-A4A4-60F657C107B3}" dt="2020-03-02T20:21:55.742" v="326" actId="20577"/>
          <ac:spMkLst>
            <pc:docMk/>
            <pc:sldMk cId="351726229" sldId="288"/>
            <ac:spMk id="2" creationId="{52A6034C-7F5C-9C4B-B2EC-1D0421DB44F4}"/>
          </ac:spMkLst>
        </pc:spChg>
        <pc:graphicFrameChg chg="mod">
          <ac:chgData name="Ruth Hare" userId="0a447c9b-0dd6-46d9-90c6-605a870412a2" providerId="ADAL" clId="{BEBE0BE0-F9C9-5245-A4A4-60F657C107B3}" dt="2020-03-02T19:53:05.588" v="181" actId="20577"/>
          <ac:graphicFrameMkLst>
            <pc:docMk/>
            <pc:sldMk cId="351726229" sldId="288"/>
            <ac:graphicFrameMk id="5" creationId="{09B642F0-873C-47E3-AE03-DA1EE3351B54}"/>
          </ac:graphicFrameMkLst>
        </pc:graphicFrameChg>
      </pc:sldChg>
      <pc:sldChg chg="modSp">
        <pc:chgData name="Ruth Hare" userId="0a447c9b-0dd6-46d9-90c6-605a870412a2" providerId="ADAL" clId="{BEBE0BE0-F9C9-5245-A4A4-60F657C107B3}" dt="2020-03-02T19:40:55.247" v="64" actId="20577"/>
        <pc:sldMkLst>
          <pc:docMk/>
          <pc:sldMk cId="2058893913" sldId="289"/>
        </pc:sldMkLst>
        <pc:spChg chg="mod">
          <ac:chgData name="Ruth Hare" userId="0a447c9b-0dd6-46d9-90c6-605a870412a2" providerId="ADAL" clId="{BEBE0BE0-F9C9-5245-A4A4-60F657C107B3}" dt="2020-03-02T19:40:55.247" v="64" actId="20577"/>
          <ac:spMkLst>
            <pc:docMk/>
            <pc:sldMk cId="2058893913" sldId="289"/>
            <ac:spMk id="2" creationId="{34473370-1EEF-B948-A9E5-06623AA8AF98}"/>
          </ac:spMkLst>
        </pc:spChg>
      </pc:sldChg>
      <pc:sldChg chg="addSp delSp modSp add del setBg">
        <pc:chgData name="Ruth Hare" userId="0a447c9b-0dd6-46d9-90c6-605a870412a2" providerId="ADAL" clId="{BEBE0BE0-F9C9-5245-A4A4-60F657C107B3}" dt="2020-03-02T20:51:00.634" v="414" actId="2696"/>
        <pc:sldMkLst>
          <pc:docMk/>
          <pc:sldMk cId="2796897136" sldId="290"/>
        </pc:sldMkLst>
        <pc:spChg chg="add">
          <ac:chgData name="Ruth Hare" userId="0a447c9b-0dd6-46d9-90c6-605a870412a2" providerId="ADAL" clId="{BEBE0BE0-F9C9-5245-A4A4-60F657C107B3}" dt="2020-03-02T20:48:08.193" v="400"/>
          <ac:spMkLst>
            <pc:docMk/>
            <pc:sldMk cId="2796897136" sldId="290"/>
            <ac:spMk id="2" creationId="{539005FC-1B7C-324B-B348-31451288753E}"/>
          </ac:spMkLst>
        </pc:spChg>
        <pc:spChg chg="add mod">
          <ac:chgData name="Ruth Hare" userId="0a447c9b-0dd6-46d9-90c6-605a870412a2" providerId="ADAL" clId="{BEBE0BE0-F9C9-5245-A4A4-60F657C107B3}" dt="2020-03-02T20:49:55.039" v="411"/>
          <ac:spMkLst>
            <pc:docMk/>
            <pc:sldMk cId="2796897136" sldId="290"/>
            <ac:spMk id="3" creationId="{36C2A395-A3E4-D84C-9738-3333E466C4E0}"/>
          </ac:spMkLst>
        </pc:spChg>
        <pc:spChg chg="add mod">
          <ac:chgData name="Ruth Hare" userId="0a447c9b-0dd6-46d9-90c6-605a870412a2" providerId="ADAL" clId="{BEBE0BE0-F9C9-5245-A4A4-60F657C107B3}" dt="2020-03-02T20:49:55.039" v="411"/>
          <ac:spMkLst>
            <pc:docMk/>
            <pc:sldMk cId="2796897136" sldId="290"/>
            <ac:spMk id="4" creationId="{F6978069-2FC7-D746-96A7-A420BA8E0A8A}"/>
          </ac:spMkLst>
        </pc:spChg>
        <pc:spChg chg="add mod">
          <ac:chgData name="Ruth Hare" userId="0a447c9b-0dd6-46d9-90c6-605a870412a2" providerId="ADAL" clId="{BEBE0BE0-F9C9-5245-A4A4-60F657C107B3}" dt="2020-03-02T20:49:55.039" v="411"/>
          <ac:spMkLst>
            <pc:docMk/>
            <pc:sldMk cId="2796897136" sldId="290"/>
            <ac:spMk id="5" creationId="{3A6D596F-49ED-2046-9136-1D09B1C97D1F}"/>
          </ac:spMkLst>
        </pc:spChg>
        <pc:spChg chg="add del">
          <ac:chgData name="Ruth Hare" userId="0a447c9b-0dd6-46d9-90c6-605a870412a2" providerId="ADAL" clId="{BEBE0BE0-F9C9-5245-A4A4-60F657C107B3}" dt="2020-03-02T20:50:15.339" v="413"/>
          <ac:spMkLst>
            <pc:docMk/>
            <pc:sldMk cId="2796897136" sldId="290"/>
            <ac:spMk id="6" creationId="{603564A9-E910-4A47-B19A-A3B6DDAC6956}"/>
          </ac:spMkLst>
        </pc:spChg>
      </pc:sldChg>
      <pc:sldChg chg="addSp add del">
        <pc:chgData name="Ruth Hare" userId="0a447c9b-0dd6-46d9-90c6-605a870412a2" providerId="ADAL" clId="{BEBE0BE0-F9C9-5245-A4A4-60F657C107B3}" dt="2020-03-02T20:46:53.238" v="398" actId="2696"/>
        <pc:sldMkLst>
          <pc:docMk/>
          <pc:sldMk cId="2838884160" sldId="290"/>
        </pc:sldMkLst>
        <pc:spChg chg="add">
          <ac:chgData name="Ruth Hare" userId="0a447c9b-0dd6-46d9-90c6-605a870412a2" providerId="ADAL" clId="{BEBE0BE0-F9C9-5245-A4A4-60F657C107B3}" dt="2020-03-02T20:46:18.888" v="397"/>
          <ac:spMkLst>
            <pc:docMk/>
            <pc:sldMk cId="2838884160" sldId="290"/>
            <ac:spMk id="2" creationId="{61A4384F-A5F1-D34B-8DB8-5E94F49664DE}"/>
          </ac:spMkLst>
        </pc:spChg>
      </pc:sldChg>
      <pc:sldChg chg="addSp delSp modSp add del">
        <pc:chgData name="Ruth Hare" userId="0a447c9b-0dd6-46d9-90c6-605a870412a2" providerId="ADAL" clId="{BEBE0BE0-F9C9-5245-A4A4-60F657C107B3}" dt="2020-03-02T20:54:55.631" v="423" actId="2696"/>
        <pc:sldMkLst>
          <pc:docMk/>
          <pc:sldMk cId="2995324401" sldId="290"/>
        </pc:sldMkLst>
        <pc:spChg chg="add mod">
          <ac:chgData name="Ruth Hare" userId="0a447c9b-0dd6-46d9-90c6-605a870412a2" providerId="ADAL" clId="{BEBE0BE0-F9C9-5245-A4A4-60F657C107B3}" dt="2020-03-02T20:52:50.147" v="417" actId="1076"/>
          <ac:spMkLst>
            <pc:docMk/>
            <pc:sldMk cId="2995324401" sldId="290"/>
            <ac:spMk id="2" creationId="{83C92B12-A596-2A4A-AF96-DC61AA71385F}"/>
          </ac:spMkLst>
        </pc:spChg>
        <pc:spChg chg="add mod">
          <ac:chgData name="Ruth Hare" userId="0a447c9b-0dd6-46d9-90c6-605a870412a2" providerId="ADAL" clId="{BEBE0BE0-F9C9-5245-A4A4-60F657C107B3}" dt="2020-03-02T20:52:50.147" v="417" actId="1076"/>
          <ac:spMkLst>
            <pc:docMk/>
            <pc:sldMk cId="2995324401" sldId="290"/>
            <ac:spMk id="4" creationId="{71C01E44-6D76-6540-A42C-2F133DBC7EC4}"/>
          </ac:spMkLst>
        </pc:spChg>
        <pc:spChg chg="add">
          <ac:chgData name="Ruth Hare" userId="0a447c9b-0dd6-46d9-90c6-605a870412a2" providerId="ADAL" clId="{BEBE0BE0-F9C9-5245-A4A4-60F657C107B3}" dt="2020-03-02T20:52:45.126" v="416"/>
          <ac:spMkLst>
            <pc:docMk/>
            <pc:sldMk cId="2995324401" sldId="290"/>
            <ac:spMk id="6" creationId="{52F3D254-B22D-B44C-B17B-6A46AF99F504}"/>
          </ac:spMkLst>
        </pc:spChg>
        <pc:spChg chg="add">
          <ac:chgData name="Ruth Hare" userId="0a447c9b-0dd6-46d9-90c6-605a870412a2" providerId="ADAL" clId="{BEBE0BE0-F9C9-5245-A4A4-60F657C107B3}" dt="2020-03-02T20:52:45.126" v="416"/>
          <ac:spMkLst>
            <pc:docMk/>
            <pc:sldMk cId="2995324401" sldId="290"/>
            <ac:spMk id="7" creationId="{A1E35F3F-ED8C-A740-9613-06929EC77619}"/>
          </ac:spMkLst>
        </pc:spChg>
        <pc:spChg chg="add">
          <ac:chgData name="Ruth Hare" userId="0a447c9b-0dd6-46d9-90c6-605a870412a2" providerId="ADAL" clId="{BEBE0BE0-F9C9-5245-A4A4-60F657C107B3}" dt="2020-03-02T20:52:45.126" v="416"/>
          <ac:spMkLst>
            <pc:docMk/>
            <pc:sldMk cId="2995324401" sldId="290"/>
            <ac:spMk id="8" creationId="{91917783-1694-4D4D-AD8A-194CF9F0CF59}"/>
          </ac:spMkLst>
        </pc:spChg>
        <pc:spChg chg="add">
          <ac:chgData name="Ruth Hare" userId="0a447c9b-0dd6-46d9-90c6-605a870412a2" providerId="ADAL" clId="{BEBE0BE0-F9C9-5245-A4A4-60F657C107B3}" dt="2020-03-02T20:52:45.126" v="416"/>
          <ac:spMkLst>
            <pc:docMk/>
            <pc:sldMk cId="2995324401" sldId="290"/>
            <ac:spMk id="9" creationId="{5AD4066F-A617-AF4D-A347-168E5446F551}"/>
          </ac:spMkLst>
        </pc:spChg>
        <pc:spChg chg="add">
          <ac:chgData name="Ruth Hare" userId="0a447c9b-0dd6-46d9-90c6-605a870412a2" providerId="ADAL" clId="{BEBE0BE0-F9C9-5245-A4A4-60F657C107B3}" dt="2020-03-02T20:53:19.786" v="418"/>
          <ac:spMkLst>
            <pc:docMk/>
            <pc:sldMk cId="2995324401" sldId="290"/>
            <ac:spMk id="10" creationId="{BB5732B9-6B91-D442-A85A-29DBEB172BC1}"/>
          </ac:spMkLst>
        </pc:spChg>
        <pc:spChg chg="add del">
          <ac:chgData name="Ruth Hare" userId="0a447c9b-0dd6-46d9-90c6-605a870412a2" providerId="ADAL" clId="{BEBE0BE0-F9C9-5245-A4A4-60F657C107B3}" dt="2020-03-02T20:53:37.913" v="420"/>
          <ac:spMkLst>
            <pc:docMk/>
            <pc:sldMk cId="2995324401" sldId="290"/>
            <ac:spMk id="11" creationId="{B54CFBE4-F5A2-7A46-B655-C3B23285C50F}"/>
          </ac:spMkLst>
        </pc:spChg>
        <pc:spChg chg="add mod">
          <ac:chgData name="Ruth Hare" userId="0a447c9b-0dd6-46d9-90c6-605a870412a2" providerId="ADAL" clId="{BEBE0BE0-F9C9-5245-A4A4-60F657C107B3}" dt="2020-03-02T20:53:55.784" v="422" actId="1076"/>
          <ac:spMkLst>
            <pc:docMk/>
            <pc:sldMk cId="2995324401" sldId="290"/>
            <ac:spMk id="12" creationId="{4359252E-679A-4040-8ECC-18D0BB8A1450}"/>
          </ac:spMkLst>
        </pc:spChg>
        <pc:grpChg chg="add mod">
          <ac:chgData name="Ruth Hare" userId="0a447c9b-0dd6-46d9-90c6-605a870412a2" providerId="ADAL" clId="{BEBE0BE0-F9C9-5245-A4A4-60F657C107B3}" dt="2020-03-02T20:52:50.147" v="417" actId="1076"/>
          <ac:grpSpMkLst>
            <pc:docMk/>
            <pc:sldMk cId="2995324401" sldId="290"/>
            <ac:grpSpMk id="3" creationId="{2C9780BF-023A-6248-9C49-D7BAFCF6CB79}"/>
          </ac:grpSpMkLst>
        </pc:grpChg>
        <pc:grpChg chg="add mod">
          <ac:chgData name="Ruth Hare" userId="0a447c9b-0dd6-46d9-90c6-605a870412a2" providerId="ADAL" clId="{BEBE0BE0-F9C9-5245-A4A4-60F657C107B3}" dt="2020-03-02T20:52:50.147" v="417" actId="1076"/>
          <ac:grpSpMkLst>
            <pc:docMk/>
            <pc:sldMk cId="2995324401" sldId="290"/>
            <ac:grpSpMk id="5" creationId="{9FD5D7C4-497B-9F41-8136-E22FC76ED00E}"/>
          </ac:grpSpMkLst>
        </pc:grpChg>
      </pc:sldChg>
    </pc:docChg>
  </pc:docChgLst>
  <pc:docChgLst>
    <pc:chgData name="Camille Kadoch" userId="f4caebbc-3783-4736-83a2-366513f20050" providerId="ADAL" clId="{83C85501-41D8-0D4D-A344-2C42DAD83693}"/>
    <pc:docChg chg="undo custSel mod addSld delSld modSld sldOrd">
      <pc:chgData name="Camille Kadoch" userId="f4caebbc-3783-4736-83a2-366513f20050" providerId="ADAL" clId="{83C85501-41D8-0D4D-A344-2C42DAD83693}" dt="2020-03-03T20:51:06.819" v="6775" actId="207"/>
      <pc:docMkLst>
        <pc:docMk/>
      </pc:docMkLst>
      <pc:sldChg chg="addSp delSp modSp">
        <pc:chgData name="Camille Kadoch" userId="f4caebbc-3783-4736-83a2-366513f20050" providerId="ADAL" clId="{83C85501-41D8-0D4D-A344-2C42DAD83693}" dt="2020-03-03T20:49:48.013" v="6771" actId="20577"/>
        <pc:sldMkLst>
          <pc:docMk/>
          <pc:sldMk cId="373655487" sldId="256"/>
        </pc:sldMkLst>
        <pc:spChg chg="del">
          <ac:chgData name="Camille Kadoch" userId="f4caebbc-3783-4736-83a2-366513f20050" providerId="ADAL" clId="{83C85501-41D8-0D4D-A344-2C42DAD83693}" dt="2020-03-02T20:57:51.144" v="5338" actId="478"/>
          <ac:spMkLst>
            <pc:docMk/>
            <pc:sldMk cId="373655487" sldId="256"/>
            <ac:spMk id="3" creationId="{21554159-9FEF-AF44-937B-FFA7CA029A9F}"/>
          </ac:spMkLst>
        </pc:spChg>
        <pc:spChg chg="add mod">
          <ac:chgData name="Camille Kadoch" userId="f4caebbc-3783-4736-83a2-366513f20050" providerId="ADAL" clId="{83C85501-41D8-0D4D-A344-2C42DAD83693}" dt="2020-03-03T20:49:48.013" v="6771" actId="20577"/>
          <ac:spMkLst>
            <pc:docMk/>
            <pc:sldMk cId="373655487" sldId="256"/>
            <ac:spMk id="3" creationId="{770CB560-BCD8-5C43-88DB-557C80E5BE27}"/>
          </ac:spMkLst>
        </pc:spChg>
      </pc:sldChg>
      <pc:sldChg chg="addSp delSp modSp addCm delCm">
        <pc:chgData name="Camille Kadoch" userId="f4caebbc-3783-4736-83a2-366513f20050" providerId="ADAL" clId="{83C85501-41D8-0D4D-A344-2C42DAD83693}" dt="2020-03-03T20:03:06.243" v="6686"/>
        <pc:sldMkLst>
          <pc:docMk/>
          <pc:sldMk cId="4021728500" sldId="257"/>
        </pc:sldMkLst>
        <pc:spChg chg="mod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2" creationId="{25C31191-EBCF-9844-8964-62B2AB1468EB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021728500" sldId="257"/>
            <ac:spMk id="3" creationId="{AD83F318-D871-2644-956C-44C8FD81BEA1}"/>
          </ac:spMkLst>
        </pc:spChg>
        <pc:spChg chg="add del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10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12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14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2-26T18:28:44.358" v="215" actId="26606"/>
          <ac:spMkLst>
            <pc:docMk/>
            <pc:sldMk cId="4021728500" sldId="257"/>
            <ac:spMk id="19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6T18:28:44.358" v="215" actId="26606"/>
          <ac:spMkLst>
            <pc:docMk/>
            <pc:sldMk cId="4021728500" sldId="257"/>
            <ac:spMk id="21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6T18:28:44.358" v="215" actId="26606"/>
          <ac:spMkLst>
            <pc:docMk/>
            <pc:sldMk cId="4021728500" sldId="257"/>
            <ac:spMk id="23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2-26T18:28:54.515" v="217" actId="26606"/>
          <ac:spMkLst>
            <pc:docMk/>
            <pc:sldMk cId="4021728500" sldId="257"/>
            <ac:spMk id="25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6T18:28:54.515" v="217" actId="26606"/>
          <ac:spMkLst>
            <pc:docMk/>
            <pc:sldMk cId="4021728500" sldId="257"/>
            <ac:spMk id="26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6T18:28:54.515" v="217" actId="26606"/>
          <ac:spMkLst>
            <pc:docMk/>
            <pc:sldMk cId="4021728500" sldId="257"/>
            <ac:spMk id="27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2-26T18:29:02.181" v="219" actId="26606"/>
          <ac:spMkLst>
            <pc:docMk/>
            <pc:sldMk cId="4021728500" sldId="257"/>
            <ac:spMk id="29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6T18:29:02.181" v="219" actId="26606"/>
          <ac:spMkLst>
            <pc:docMk/>
            <pc:sldMk cId="4021728500" sldId="257"/>
            <ac:spMk id="30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6T18:29:02.181" v="219" actId="26606"/>
          <ac:spMkLst>
            <pc:docMk/>
            <pc:sldMk cId="4021728500" sldId="257"/>
            <ac:spMk id="31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33" creationId="{0EB72A9B-FD82-4F09-BF1E-D39311D3A0E3}"/>
          </ac:spMkLst>
        </pc:spChg>
        <pc:spChg chg="add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34" creationId="{DD39B371-6E4E-4070-AB4E-4D788405A5A6}"/>
          </ac:spMkLst>
        </pc:spChg>
        <pc:spChg chg="add">
          <ac:chgData name="Camille Kadoch" userId="f4caebbc-3783-4736-83a2-366513f20050" providerId="ADAL" clId="{83C85501-41D8-0D4D-A344-2C42DAD83693}" dt="2020-02-26T18:29:02.239" v="220" actId="26606"/>
          <ac:spMkLst>
            <pc:docMk/>
            <pc:sldMk cId="4021728500" sldId="257"/>
            <ac:spMk id="35" creationId="{B937DAED-8BFE-4563-BB45-B5E554D70A84}"/>
          </ac:spMkLst>
        </pc:spChg>
        <pc:graphicFrameChg chg="mod modGraphic">
          <ac:chgData name="Camille Kadoch" userId="f4caebbc-3783-4736-83a2-366513f20050" providerId="ADAL" clId="{83C85501-41D8-0D4D-A344-2C42DAD83693}" dt="2020-03-02T19:26:20.360" v="5165" actId="20577"/>
          <ac:graphicFrameMkLst>
            <pc:docMk/>
            <pc:sldMk cId="4021728500" sldId="257"/>
            <ac:graphicFrameMk id="5" creationId="{0C4DF309-3525-422B-A7C6-B57554A88E8F}"/>
          </ac:graphicFrameMkLst>
        </pc:graphicFrameChg>
      </pc:sldChg>
      <pc:sldChg chg="addSp delSp modSp delCm">
        <pc:chgData name="Camille Kadoch" userId="f4caebbc-3783-4736-83a2-366513f20050" providerId="ADAL" clId="{83C85501-41D8-0D4D-A344-2C42DAD83693}" dt="2020-03-03T20:03:06.243" v="6686"/>
        <pc:sldMkLst>
          <pc:docMk/>
          <pc:sldMk cId="2817813535" sldId="258"/>
        </pc:sldMkLst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817813535" sldId="258"/>
            <ac:spMk id="3" creationId="{3370F385-6126-6746-920C-FE4F799F35E3}"/>
          </ac:spMkLst>
        </pc:spChg>
        <pc:spChg chg="add del">
          <ac:chgData name="Camille Kadoch" userId="f4caebbc-3783-4736-83a2-366513f20050" providerId="ADAL" clId="{83C85501-41D8-0D4D-A344-2C42DAD83693}" dt="2020-02-26T18:28:05.294" v="210" actId="26606"/>
          <ac:spMkLst>
            <pc:docMk/>
            <pc:sldMk cId="2817813535" sldId="258"/>
            <ac:spMk id="10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6T18:28:05.294" v="210" actId="26606"/>
          <ac:spMkLst>
            <pc:docMk/>
            <pc:sldMk cId="2817813535" sldId="258"/>
            <ac:spMk id="12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6T18:28:05.294" v="210" actId="26606"/>
          <ac:spMkLst>
            <pc:docMk/>
            <pc:sldMk cId="2817813535" sldId="258"/>
            <ac:spMk id="14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2-26T18:28:17.262" v="212" actId="26606"/>
          <ac:spMkLst>
            <pc:docMk/>
            <pc:sldMk cId="2817813535" sldId="258"/>
            <ac:spMk id="16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6T18:28:17.262" v="212" actId="26606"/>
          <ac:spMkLst>
            <pc:docMk/>
            <pc:sldMk cId="2817813535" sldId="258"/>
            <ac:spMk id="17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6T18:28:17.262" v="212" actId="26606"/>
          <ac:spMkLst>
            <pc:docMk/>
            <pc:sldMk cId="2817813535" sldId="258"/>
            <ac:spMk id="18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2-26T18:28:17.284" v="213" actId="26606"/>
          <ac:spMkLst>
            <pc:docMk/>
            <pc:sldMk cId="2817813535" sldId="258"/>
            <ac:spMk id="20" creationId="{0EB72A9B-FD82-4F09-BF1E-D39311D3A0E3}"/>
          </ac:spMkLst>
        </pc:spChg>
        <pc:spChg chg="add">
          <ac:chgData name="Camille Kadoch" userId="f4caebbc-3783-4736-83a2-366513f20050" providerId="ADAL" clId="{83C85501-41D8-0D4D-A344-2C42DAD83693}" dt="2020-02-26T18:28:17.284" v="213" actId="26606"/>
          <ac:spMkLst>
            <pc:docMk/>
            <pc:sldMk cId="2817813535" sldId="258"/>
            <ac:spMk id="21" creationId="{DD39B371-6E4E-4070-AB4E-4D788405A5A6}"/>
          </ac:spMkLst>
        </pc:spChg>
        <pc:spChg chg="add">
          <ac:chgData name="Camille Kadoch" userId="f4caebbc-3783-4736-83a2-366513f20050" providerId="ADAL" clId="{83C85501-41D8-0D4D-A344-2C42DAD83693}" dt="2020-02-26T18:28:17.284" v="213" actId="26606"/>
          <ac:spMkLst>
            <pc:docMk/>
            <pc:sldMk cId="2817813535" sldId="258"/>
            <ac:spMk id="22" creationId="{B937DAED-8BFE-4563-BB45-B5E554D70A84}"/>
          </ac:spMkLst>
        </pc:spChg>
        <pc:graphicFrameChg chg="mod modGraphic">
          <ac:chgData name="Camille Kadoch" userId="f4caebbc-3783-4736-83a2-366513f20050" providerId="ADAL" clId="{83C85501-41D8-0D4D-A344-2C42DAD83693}" dt="2020-03-02T19:25:22.445" v="5153"/>
          <ac:graphicFrameMkLst>
            <pc:docMk/>
            <pc:sldMk cId="2817813535" sldId="258"/>
            <ac:graphicFrameMk id="5" creationId="{D5532937-7BDF-4904-9BF5-85928B6F023A}"/>
          </ac:graphicFrameMkLst>
        </pc:graphicFrameChg>
      </pc:sldChg>
      <pc:sldChg chg="addSp delSp modSp delDesignElem delCm">
        <pc:chgData name="Camille Kadoch" userId="f4caebbc-3783-4736-83a2-366513f20050" providerId="ADAL" clId="{83C85501-41D8-0D4D-A344-2C42DAD83693}" dt="2020-03-03T20:03:06.243" v="6686"/>
        <pc:sldMkLst>
          <pc:docMk/>
          <pc:sldMk cId="406840514" sldId="259"/>
        </pc:sldMkLst>
        <pc:spChg chg="mod">
          <ac:chgData name="Camille Kadoch" userId="f4caebbc-3783-4736-83a2-366513f20050" providerId="ADAL" clId="{83C85501-41D8-0D4D-A344-2C42DAD83693}" dt="2020-03-02T19:25:43.221" v="5155" actId="14100"/>
          <ac:spMkLst>
            <pc:docMk/>
            <pc:sldMk cId="406840514" sldId="259"/>
            <ac:spMk id="2" creationId="{AA7BC98E-2A2D-BE4F-8C09-3073EB7AF77B}"/>
          </ac:spMkLst>
        </pc:spChg>
        <pc:spChg chg="add del mod">
          <ac:chgData name="Camille Kadoch" userId="f4caebbc-3783-4736-83a2-366513f20050" providerId="ADAL" clId="{83C85501-41D8-0D4D-A344-2C42DAD83693}" dt="2020-03-02T15:45:55.173" v="3285" actId="931"/>
          <ac:spMkLst>
            <pc:docMk/>
            <pc:sldMk cId="406840514" sldId="259"/>
            <ac:spMk id="3" creationId="{302CEEBC-BCCC-9F47-982F-843806307B46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06840514" sldId="259"/>
            <ac:spMk id="3" creationId="{D5249D31-D0A4-874F-9730-58FEF2AC8817}"/>
          </ac:spMkLst>
        </pc:spChg>
        <pc:spChg chg="del">
          <ac:chgData name="Camille Kadoch" userId="f4caebbc-3783-4736-83a2-366513f20050" providerId="ADAL" clId="{83C85501-41D8-0D4D-A344-2C42DAD83693}" dt="2020-03-02T15:41:15.745" v="3262"/>
          <ac:spMkLst>
            <pc:docMk/>
            <pc:sldMk cId="406840514" sldId="259"/>
            <ac:spMk id="10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11" creationId="{1E94681D-2A4C-4A8D-B9B5-31D440D0328D}"/>
          </ac:spMkLst>
        </pc:spChg>
        <pc:spChg chg="del">
          <ac:chgData name="Camille Kadoch" userId="f4caebbc-3783-4736-83a2-366513f20050" providerId="ADAL" clId="{83C85501-41D8-0D4D-A344-2C42DAD83693}" dt="2020-03-02T15:41:15.745" v="3262"/>
          <ac:spMkLst>
            <pc:docMk/>
            <pc:sldMk cId="406840514" sldId="259"/>
            <ac:spMk id="12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13" creationId="{FB65ABA3-820C-4D75-9437-9EFA1ADFE134}"/>
          </ac:spMkLst>
        </pc:spChg>
        <pc:spChg chg="del">
          <ac:chgData name="Camille Kadoch" userId="f4caebbc-3783-4736-83a2-366513f20050" providerId="ADAL" clId="{83C85501-41D8-0D4D-A344-2C42DAD83693}" dt="2020-03-02T15:41:15.745" v="3262"/>
          <ac:spMkLst>
            <pc:docMk/>
            <pc:sldMk cId="406840514" sldId="259"/>
            <ac:spMk id="14" creationId="{5684BFFE-6A90-4311-ACD5-B34177D46462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15" creationId="{036BF2FB-90D8-48DB-BD34-D040CDCFF208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17" creationId="{78632963-757B-40C2-BB84-FC6107A54DAD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19" creationId="{2853AE55-7E35-44B0-89F1-3F52B262AF33}"/>
          </ac:spMkLst>
        </pc:spChg>
        <pc:spChg chg="add">
          <ac:chgData name="Camille Kadoch" userId="f4caebbc-3783-4736-83a2-366513f20050" providerId="ADAL" clId="{83C85501-41D8-0D4D-A344-2C42DAD83693}" dt="2020-03-02T15:46:16.457" v="3288" actId="26606"/>
          <ac:spMkLst>
            <pc:docMk/>
            <pc:sldMk cId="406840514" sldId="259"/>
            <ac:spMk id="21" creationId="{DBC4BE4D-4B50-4F51-9F85-4B5D60B02D81}"/>
          </ac:spMkLst>
        </pc:spChg>
        <pc:graphicFrameChg chg="mod modGraphic">
          <ac:chgData name="Camille Kadoch" userId="f4caebbc-3783-4736-83a2-366513f20050" providerId="ADAL" clId="{83C85501-41D8-0D4D-A344-2C42DAD83693}" dt="2020-03-02T20:14:00.301" v="5337" actId="14100"/>
          <ac:graphicFrameMkLst>
            <pc:docMk/>
            <pc:sldMk cId="406840514" sldId="259"/>
            <ac:graphicFrameMk id="5" creationId="{F2DFEB4E-5A17-4764-8460-076D683D9A67}"/>
          </ac:graphicFrameMkLst>
        </pc:graphicFrameChg>
        <pc:picChg chg="add mod ord">
          <ac:chgData name="Camille Kadoch" userId="f4caebbc-3783-4736-83a2-366513f20050" providerId="ADAL" clId="{83C85501-41D8-0D4D-A344-2C42DAD83693}" dt="2020-03-02T20:13:37.246" v="5333" actId="1076"/>
          <ac:picMkLst>
            <pc:docMk/>
            <pc:sldMk cId="406840514" sldId="259"/>
            <ac:picMk id="6" creationId="{7923F724-9593-6E47-9F68-982CDCFD7C70}"/>
          </ac:picMkLst>
        </pc:picChg>
      </pc:sldChg>
      <pc:sldChg chg="addSp delSp modSp mod ord setClrOvrMap delDesignElem delCm">
        <pc:chgData name="Camille Kadoch" userId="f4caebbc-3783-4736-83a2-366513f20050" providerId="ADAL" clId="{83C85501-41D8-0D4D-A344-2C42DAD83693}" dt="2020-03-03T20:03:06.243" v="6686"/>
        <pc:sldMkLst>
          <pc:docMk/>
          <pc:sldMk cId="64295246" sldId="260"/>
        </pc:sldMkLst>
        <pc:spChg chg="mod ord">
          <ac:chgData name="Camille Kadoch" userId="f4caebbc-3783-4736-83a2-366513f20050" providerId="ADAL" clId="{83C85501-41D8-0D4D-A344-2C42DAD83693}" dt="2020-03-02T15:43:27.184" v="3284" actId="122"/>
          <ac:spMkLst>
            <pc:docMk/>
            <pc:sldMk cId="64295246" sldId="260"/>
            <ac:spMk id="2" creationId="{4EE81595-21A5-C348-BF2C-0AF3C5C299D0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64295246" sldId="260"/>
            <ac:spMk id="3" creationId="{973E6D0D-E6BC-C449-BC08-4D2C41E2D48C}"/>
          </ac:spMkLst>
        </pc:spChg>
        <pc:spChg chg="add del mod">
          <ac:chgData name="Camille Kadoch" userId="f4caebbc-3783-4736-83a2-366513f20050" providerId="ADAL" clId="{83C85501-41D8-0D4D-A344-2C42DAD83693}" dt="2020-03-02T15:39:54.667" v="3234" actId="478"/>
          <ac:spMkLst>
            <pc:docMk/>
            <pc:sldMk cId="64295246" sldId="260"/>
            <ac:spMk id="3" creationId="{B58D5F70-5C8A-E54A-B5BF-B89FF72BA7FF}"/>
          </ac:spMkLst>
        </pc:spChg>
        <pc:spChg chg="add del mod">
          <ac:chgData name="Camille Kadoch" userId="f4caebbc-3783-4736-83a2-366513f20050" providerId="ADAL" clId="{83C85501-41D8-0D4D-A344-2C42DAD83693}" dt="2020-02-26T18:42:48.108" v="636"/>
          <ac:spMkLst>
            <pc:docMk/>
            <pc:sldMk cId="64295246" sldId="260"/>
            <ac:spMk id="3" creationId="{D32F471F-2CE1-CF4A-BF9E-218BDC1392E6}"/>
          </ac:spMkLst>
        </pc:spChg>
        <pc:spChg chg="add del mod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4" creationId="{9E8E2DDA-ADE9-BE40-BFE3-391EEBEAD233}"/>
          </ac:spMkLst>
        </pc:spChg>
        <pc:spChg chg="add del mod">
          <ac:chgData name="Camille Kadoch" userId="f4caebbc-3783-4736-83a2-366513f20050" providerId="ADAL" clId="{83C85501-41D8-0D4D-A344-2C42DAD83693}" dt="2020-02-26T18:43:28.024" v="716" actId="478"/>
          <ac:spMkLst>
            <pc:docMk/>
            <pc:sldMk cId="64295246" sldId="260"/>
            <ac:spMk id="4" creationId="{F60347A8-EFAF-B74D-B172-4FB9A60808CC}"/>
          </ac:spMkLst>
        </pc:spChg>
        <pc:spChg chg="add mod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5" creationId="{2BAF88BD-2A5E-1346-80B3-13B3269DB562}"/>
          </ac:spMkLst>
        </pc:spChg>
        <pc:spChg chg="add del mod">
          <ac:chgData name="Camille Kadoch" userId="f4caebbc-3783-4736-83a2-366513f20050" providerId="ADAL" clId="{83C85501-41D8-0D4D-A344-2C42DAD83693}" dt="2020-02-26T19:38:58.953" v="717" actId="931"/>
          <ac:spMkLst>
            <pc:docMk/>
            <pc:sldMk cId="64295246" sldId="260"/>
            <ac:spMk id="6" creationId="{A6E22603-CBEA-EF45-B0B1-5A98C915D2A5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7" creationId="{37F14E7F-3054-458C-ACF9-A8DA1757C65C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9" creationId="{904DB13E-F722-4ED6-BB00-556651E95281}"/>
          </ac:spMkLst>
        </pc:spChg>
        <pc:spChg chg="del">
          <ac:chgData name="Camille Kadoch" userId="f4caebbc-3783-4736-83a2-366513f20050" providerId="ADAL" clId="{83C85501-41D8-0D4D-A344-2C42DAD83693}" dt="2020-02-26T18:42:39.743" v="635"/>
          <ac:spMkLst>
            <pc:docMk/>
            <pc:sldMk cId="64295246" sldId="260"/>
            <ac:spMk id="10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11" creationId="{7B58A187-A4B1-42EB-A4C7-8635BA507BCE}"/>
          </ac:spMkLst>
        </pc:spChg>
        <pc:spChg chg="del">
          <ac:chgData name="Camille Kadoch" userId="f4caebbc-3783-4736-83a2-366513f20050" providerId="ADAL" clId="{83C85501-41D8-0D4D-A344-2C42DAD83693}" dt="2020-02-26T18:42:39.743" v="635"/>
          <ac:spMkLst>
            <pc:docMk/>
            <pc:sldMk cId="64295246" sldId="260"/>
            <ac:spMk id="12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13" creationId="{904DB13E-F722-4ED6-BB00-556651E95281}"/>
          </ac:spMkLst>
        </pc:spChg>
        <pc:spChg chg="del">
          <ac:chgData name="Camille Kadoch" userId="f4caebbc-3783-4736-83a2-366513f20050" providerId="ADAL" clId="{83C85501-41D8-0D4D-A344-2C42DAD83693}" dt="2020-02-26T18:42:39.743" v="635"/>
          <ac:spMkLst>
            <pc:docMk/>
            <pc:sldMk cId="64295246" sldId="260"/>
            <ac:spMk id="14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15" creationId="{1419E3D9-C5FB-41A9-B6D2-DFB210BB6211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16" creationId="{93747C1C-97FC-4D70-A6C8-A01FBCF5A9DC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17" creationId="{367909BF-1DF7-4ACE-8F58-6CF719BB27E5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19" creationId="{89E8BEDB-0BBC-4F21-9CFB-8530D664C343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26" creationId="{420551B3-B4DA-48EE-988C-4FAEAEB5CE98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28" creationId="{2644B391-9BFE-445C-A9EC-F544BB85FBC7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29" creationId="{6EB4BFD6-A85D-4A13-A54A-9A5C9E31C69E}"/>
          </ac:spMkLst>
        </pc:spChg>
        <pc:spChg chg="add del">
          <ac:chgData name="Camille Kadoch" userId="f4caebbc-3783-4736-83a2-366513f20050" providerId="ADAL" clId="{83C85501-41D8-0D4D-A344-2C42DAD83693}" dt="2020-03-02T15:40:00.993" v="3236"/>
          <ac:spMkLst>
            <pc:docMk/>
            <pc:sldMk cId="64295246" sldId="260"/>
            <ac:spMk id="30" creationId="{80F26E69-87D9-4655-AE7B-280A87AA3CAD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31" creationId="{B5DD78E9-DE0D-47AF-A0DB-F475221E3DC7}"/>
          </ac:spMkLst>
        </pc:spChg>
        <pc:spChg chg="add del">
          <ac:chgData name="Camille Kadoch" userId="f4caebbc-3783-4736-83a2-366513f20050" providerId="ADAL" clId="{83C85501-41D8-0D4D-A344-2C42DAD83693}" dt="2020-03-02T15:43:19.226" v="3283"/>
          <ac:spMkLst>
            <pc:docMk/>
            <pc:sldMk cId="64295246" sldId="260"/>
            <ac:spMk id="32" creationId="{A118D329-2010-4A15-B57C-429FFAE35B11}"/>
          </ac:spMkLst>
        </pc:spChg>
        <pc:spChg chg="add mod">
          <ac:chgData name="Camille Kadoch" userId="f4caebbc-3783-4736-83a2-366513f20050" providerId="ADAL" clId="{83C85501-41D8-0D4D-A344-2C42DAD83693}" dt="2020-03-02T17:01:44.527" v="3424" actId="1076"/>
          <ac:spMkLst>
            <pc:docMk/>
            <pc:sldMk cId="64295246" sldId="260"/>
            <ac:spMk id="34" creationId="{7FA72FAA-3E03-B64C-B14D-B8A250D9F3CF}"/>
          </ac:spMkLst>
        </pc:spChg>
        <pc:grpChg chg="add del">
          <ac:chgData name="Camille Kadoch" userId="f4caebbc-3783-4736-83a2-366513f20050" providerId="ADAL" clId="{83C85501-41D8-0D4D-A344-2C42DAD83693}" dt="2020-03-02T15:40:00.993" v="3236"/>
          <ac:grpSpMkLst>
            <pc:docMk/>
            <pc:sldMk cId="64295246" sldId="260"/>
            <ac:grpSpMk id="21" creationId="{E26428D7-C6F3-473D-A360-A3F5C3E8728C}"/>
          </ac:grpSpMkLst>
        </pc:grpChg>
        <pc:grpChg chg="add del">
          <ac:chgData name="Camille Kadoch" userId="f4caebbc-3783-4736-83a2-366513f20050" providerId="ADAL" clId="{83C85501-41D8-0D4D-A344-2C42DAD83693}" dt="2020-03-02T15:43:19.226" v="3283"/>
          <ac:grpSpMkLst>
            <pc:docMk/>
            <pc:sldMk cId="64295246" sldId="260"/>
            <ac:grpSpMk id="25" creationId="{E26428D7-C6F3-473D-A360-A3F5C3E8728C}"/>
          </ac:grpSpMkLst>
        </pc:grpChg>
        <pc:graphicFrameChg chg="del mod">
          <ac:chgData name="Camille Kadoch" userId="f4caebbc-3783-4736-83a2-366513f20050" providerId="ADAL" clId="{83C85501-41D8-0D4D-A344-2C42DAD83693}" dt="2020-02-26T18:43:22.115" v="715" actId="478"/>
          <ac:graphicFrameMkLst>
            <pc:docMk/>
            <pc:sldMk cId="64295246" sldId="260"/>
            <ac:graphicFrameMk id="5" creationId="{3FD7D8A1-F9E1-4AD2-8259-53EBA04143EF}"/>
          </ac:graphicFrameMkLst>
        </pc:graphicFrameChg>
        <pc:picChg chg="add del mod">
          <ac:chgData name="Camille Kadoch" userId="f4caebbc-3783-4736-83a2-366513f20050" providerId="ADAL" clId="{83C85501-41D8-0D4D-A344-2C42DAD83693}" dt="2020-03-02T15:28:30.820" v="3230"/>
          <ac:picMkLst>
            <pc:docMk/>
            <pc:sldMk cId="64295246" sldId="260"/>
            <ac:picMk id="8" creationId="{46E769D2-9D52-6D4C-A443-93B4F3752EBA}"/>
          </ac:picMkLst>
        </pc:picChg>
        <pc:cxnChg chg="add del">
          <ac:chgData name="Camille Kadoch" userId="f4caebbc-3783-4736-83a2-366513f20050" providerId="ADAL" clId="{83C85501-41D8-0D4D-A344-2C42DAD83693}" dt="2020-03-02T15:43:19.226" v="3283"/>
          <ac:cxnSpMkLst>
            <pc:docMk/>
            <pc:sldMk cId="64295246" sldId="260"/>
            <ac:cxnSpMk id="33" creationId="{994262BC-EE98-4BD6-82DB-4955E8DCC290}"/>
          </ac:cxnSpMkLst>
        </pc:cxnChg>
      </pc:sldChg>
      <pc:sldChg chg="addSp delSp modSp ord delDesignElem delCm">
        <pc:chgData name="Camille Kadoch" userId="f4caebbc-3783-4736-83a2-366513f20050" providerId="ADAL" clId="{83C85501-41D8-0D4D-A344-2C42DAD83693}" dt="2020-03-03T20:03:06.243" v="6686"/>
        <pc:sldMkLst>
          <pc:docMk/>
          <pc:sldMk cId="1797348552" sldId="261"/>
        </pc:sldMkLst>
        <pc:spChg chg="mod">
          <ac:chgData name="Camille Kadoch" userId="f4caebbc-3783-4736-83a2-366513f20050" providerId="ADAL" clId="{83C85501-41D8-0D4D-A344-2C42DAD83693}" dt="2020-03-02T18:47:10.756" v="5118" actId="20577"/>
          <ac:spMkLst>
            <pc:docMk/>
            <pc:sldMk cId="1797348552" sldId="261"/>
            <ac:spMk id="2" creationId="{3CC7C624-0656-2D47-BA5A-FD12EAD7D87F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797348552" sldId="261"/>
            <ac:spMk id="3" creationId="{7FF7B9E8-5A87-6A42-BCCD-04C7D73C7C67}"/>
          </ac:spMkLst>
        </pc:spChg>
        <pc:spChg chg="add del mod">
          <ac:chgData name="Camille Kadoch" userId="f4caebbc-3783-4736-83a2-366513f20050" providerId="ADAL" clId="{83C85501-41D8-0D4D-A344-2C42DAD83693}" dt="2020-03-02T15:41:45.399" v="3265" actId="931"/>
          <ac:spMkLst>
            <pc:docMk/>
            <pc:sldMk cId="1797348552" sldId="261"/>
            <ac:spMk id="3" creationId="{E3E9B186-6DA7-2046-9457-E81E3A0213D6}"/>
          </ac:spMkLst>
        </pc:spChg>
        <pc:spChg chg="add del">
          <ac:chgData name="Camille Kadoch" userId="f4caebbc-3783-4736-83a2-366513f20050" providerId="ADAL" clId="{83C85501-41D8-0D4D-A344-2C42DAD83693}" dt="2020-03-02T12:55:17.554" v="2871" actId="26606"/>
          <ac:spMkLst>
            <pc:docMk/>
            <pc:sldMk cId="1797348552" sldId="261"/>
            <ac:spMk id="10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2:55:17.554" v="2871" actId="26606"/>
          <ac:spMkLst>
            <pc:docMk/>
            <pc:sldMk cId="1797348552" sldId="261"/>
            <ac:spMk id="12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2:55:17.554" v="2871" actId="26606"/>
          <ac:spMkLst>
            <pc:docMk/>
            <pc:sldMk cId="1797348552" sldId="261"/>
            <ac:spMk id="14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3-02T15:41:37.337" v="3264"/>
          <ac:spMkLst>
            <pc:docMk/>
            <pc:sldMk cId="1797348552" sldId="261"/>
            <ac:spMk id="19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3-02T15:41:37.337" v="3264"/>
          <ac:spMkLst>
            <pc:docMk/>
            <pc:sldMk cId="1797348552" sldId="261"/>
            <ac:spMk id="21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3-02T15:41:37.337" v="3264"/>
          <ac:spMkLst>
            <pc:docMk/>
            <pc:sldMk cId="1797348552" sldId="261"/>
            <ac:spMk id="23" creationId="{5684BFFE-6A90-4311-ACD5-B34177D46462}"/>
          </ac:spMkLst>
        </pc:spChg>
        <pc:graphicFrameChg chg="mod modGraphic">
          <ac:chgData name="Camille Kadoch" userId="f4caebbc-3783-4736-83a2-366513f20050" providerId="ADAL" clId="{83C85501-41D8-0D4D-A344-2C42DAD83693}" dt="2020-03-02T12:56:09.897" v="2874"/>
          <ac:graphicFrameMkLst>
            <pc:docMk/>
            <pc:sldMk cId="1797348552" sldId="261"/>
            <ac:graphicFrameMk id="5" creationId="{F2CF0930-CB0B-4CBA-A57C-B793AD2ED203}"/>
          </ac:graphicFrameMkLst>
        </pc:graphicFrameChg>
        <pc:picChg chg="add mod">
          <ac:chgData name="Camille Kadoch" userId="f4caebbc-3783-4736-83a2-366513f20050" providerId="ADAL" clId="{83C85501-41D8-0D4D-A344-2C42DAD83693}" dt="2020-03-02T15:42:24.428" v="3277" actId="962"/>
          <ac:picMkLst>
            <pc:docMk/>
            <pc:sldMk cId="1797348552" sldId="261"/>
            <ac:picMk id="6" creationId="{DACB5555-264A-264C-B181-D097FE7542D7}"/>
          </ac:picMkLst>
        </pc:picChg>
      </pc:sldChg>
      <pc:sldChg chg="addSp delSp modSp del delCm">
        <pc:chgData name="Camille Kadoch" userId="f4caebbc-3783-4736-83a2-366513f20050" providerId="ADAL" clId="{83C85501-41D8-0D4D-A344-2C42DAD83693}" dt="2020-03-02T21:12:57.945" v="5475" actId="2696"/>
        <pc:sldMkLst>
          <pc:docMk/>
          <pc:sldMk cId="2504424851" sldId="262"/>
        </pc:sldMkLst>
        <pc:spChg chg="mod">
          <ac:chgData name="Camille Kadoch" userId="f4caebbc-3783-4736-83a2-366513f20050" providerId="ADAL" clId="{83C85501-41D8-0D4D-A344-2C42DAD83693}" dt="2020-03-02T15:50:43.693" v="3319" actId="20577"/>
          <ac:spMkLst>
            <pc:docMk/>
            <pc:sldMk cId="2504424851" sldId="262"/>
            <ac:spMk id="2" creationId="{E3E6F0C0-617F-C64A-984D-46BABF66D46D}"/>
          </ac:spMkLst>
        </pc:spChg>
        <pc:spChg chg="add del">
          <ac:chgData name="Camille Kadoch" userId="f4caebbc-3783-4736-83a2-366513f20050" providerId="ADAL" clId="{83C85501-41D8-0D4D-A344-2C42DAD83693}" dt="2020-02-28T20:56:44.462" v="1785" actId="26606"/>
          <ac:spMkLst>
            <pc:docMk/>
            <pc:sldMk cId="2504424851" sldId="262"/>
            <ac:spMk id="10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2-28T20:56:44.462" v="1785" actId="26606"/>
          <ac:spMkLst>
            <pc:docMk/>
            <pc:sldMk cId="2504424851" sldId="262"/>
            <ac:spMk id="12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2-28T20:56:44.462" v="1785" actId="26606"/>
          <ac:spMkLst>
            <pc:docMk/>
            <pc:sldMk cId="2504424851" sldId="262"/>
            <ac:spMk id="14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21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23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25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30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32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2:56:42.403" v="2875" actId="26606"/>
          <ac:spMkLst>
            <pc:docMk/>
            <pc:sldMk cId="2504424851" sldId="262"/>
            <ac:spMk id="34" creationId="{5684BFFE-6A90-4311-ACD5-B34177D46462}"/>
          </ac:spMkLst>
        </pc:spChg>
        <pc:graphicFrameChg chg="del mod modGraphic">
          <ac:chgData name="Camille Kadoch" userId="f4caebbc-3783-4736-83a2-366513f20050" providerId="ADAL" clId="{83C85501-41D8-0D4D-A344-2C42DAD83693}" dt="2020-02-28T20:56:44.462" v="1785" actId="26606"/>
          <ac:graphicFrameMkLst>
            <pc:docMk/>
            <pc:sldMk cId="2504424851" sldId="262"/>
            <ac:graphicFrameMk id="5" creationId="{D5B139DE-0586-4B0E-B070-DE7FF04A5FEF}"/>
          </ac:graphicFrameMkLst>
        </pc:graphicFrameChg>
        <pc:graphicFrameChg chg="add mod modGraphic">
          <ac:chgData name="Camille Kadoch" userId="f4caebbc-3783-4736-83a2-366513f20050" providerId="ADAL" clId="{83C85501-41D8-0D4D-A344-2C42DAD83693}" dt="2020-03-02T19:59:16.288" v="5332" actId="14232"/>
          <ac:graphicFrameMkLst>
            <pc:docMk/>
            <pc:sldMk cId="2504424851" sldId="262"/>
            <ac:graphicFrameMk id="16" creationId="{80DE713A-FEB5-4453-BE4A-5B6B8AFC5648}"/>
          </ac:graphicFrameMkLst>
        </pc:graphicFrameChg>
      </pc:sldChg>
      <pc:sldChg chg="addSp delSp modSp delDesignElem addCm delCm modCm">
        <pc:chgData name="Camille Kadoch" userId="f4caebbc-3783-4736-83a2-366513f20050" providerId="ADAL" clId="{83C85501-41D8-0D4D-A344-2C42DAD83693}" dt="2020-03-03T20:03:06.243" v="6686"/>
        <pc:sldMkLst>
          <pc:docMk/>
          <pc:sldMk cId="1620750525" sldId="263"/>
        </pc:sldMkLst>
        <pc:spChg chg="mod">
          <ac:chgData name="Camille Kadoch" userId="f4caebbc-3783-4736-83a2-366513f20050" providerId="ADAL" clId="{83C85501-41D8-0D4D-A344-2C42DAD83693}" dt="2020-03-02T17:55:28.220" v="3759" actId="20577"/>
          <ac:spMkLst>
            <pc:docMk/>
            <pc:sldMk cId="1620750525" sldId="263"/>
            <ac:spMk id="2" creationId="{5CC1709F-6C38-0F42-8E01-BAED4D0BC520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620750525" sldId="263"/>
            <ac:spMk id="3" creationId="{8F3E0A91-D93B-3B46-98F1-A1CF74D8AA1B}"/>
          </ac:spMkLst>
        </pc:spChg>
        <pc:spChg chg="add mod">
          <ac:chgData name="Camille Kadoch" userId="f4caebbc-3783-4736-83a2-366513f20050" providerId="ADAL" clId="{83C85501-41D8-0D4D-A344-2C42DAD83693}" dt="2020-03-02T18:25:13.559" v="4410" actId="14100"/>
          <ac:spMkLst>
            <pc:docMk/>
            <pc:sldMk cId="1620750525" sldId="263"/>
            <ac:spMk id="5" creationId="{7EF39379-C8A5-E645-ABBC-C3DC92440BBD}"/>
          </ac:spMkLst>
        </pc:spChg>
        <pc:spChg chg="add del mod">
          <ac:chgData name="Camille Kadoch" userId="f4caebbc-3783-4736-83a2-366513f20050" providerId="ADAL" clId="{83C85501-41D8-0D4D-A344-2C42DAD83693}" dt="2020-03-02T15:55:13.190" v="3376" actId="478"/>
          <ac:spMkLst>
            <pc:docMk/>
            <pc:sldMk cId="1620750525" sldId="263"/>
            <ac:spMk id="6" creationId="{9609611D-B44D-AF4C-B442-6848FE7CC19D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8" creationId="{904DB13E-F722-4ED6-BB00-556651E95281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10" creationId="{7B58A187-A4B1-42EB-A4C7-8635BA507BCE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12" creationId="{37F14E7F-3054-458C-ACF9-A8DA1757C65C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14" creationId="{93747C1C-97FC-4D70-A6C8-A01FBCF5A9DC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21" creationId="{B66F8A2C-B8CF-4B20-9A73-2ADCF6302755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23" creationId="{B5DD78E9-DE0D-47AF-A0DB-F475221E3DC7}"/>
          </ac:spMkLst>
        </pc:spChg>
        <pc:spChg chg="del">
          <ac:chgData name="Camille Kadoch" userId="f4caebbc-3783-4736-83a2-366513f20050" providerId="ADAL" clId="{83C85501-41D8-0D4D-A344-2C42DAD83693}" dt="2020-03-02T15:22:10.221" v="3141"/>
          <ac:spMkLst>
            <pc:docMk/>
            <pc:sldMk cId="1620750525" sldId="263"/>
            <ac:spMk id="25" creationId="{A118D329-2010-4A15-B57C-429FFAE35B11}"/>
          </ac:spMkLst>
        </pc:spChg>
        <pc:grpChg chg="del">
          <ac:chgData name="Camille Kadoch" userId="f4caebbc-3783-4736-83a2-366513f20050" providerId="ADAL" clId="{83C85501-41D8-0D4D-A344-2C42DAD83693}" dt="2020-03-02T15:22:10.221" v="3141"/>
          <ac:grpSpMkLst>
            <pc:docMk/>
            <pc:sldMk cId="1620750525" sldId="263"/>
            <ac:grpSpMk id="16" creationId="{E26428D7-C6F3-473D-A360-A3F5C3E8728C}"/>
          </ac:grpSpMkLst>
        </pc:grpChg>
        <pc:picChg chg="add del mod">
          <ac:chgData name="Camille Kadoch" userId="f4caebbc-3783-4736-83a2-366513f20050" providerId="ADAL" clId="{83C85501-41D8-0D4D-A344-2C42DAD83693}" dt="2020-03-02T15:51:22.287" v="3320" actId="478"/>
          <ac:picMkLst>
            <pc:docMk/>
            <pc:sldMk cId="1620750525" sldId="263"/>
            <ac:picMk id="4" creationId="{C53872A9-B3F4-D241-A3C9-456D2B883B32}"/>
          </ac:picMkLst>
        </pc:picChg>
        <pc:cxnChg chg="del">
          <ac:chgData name="Camille Kadoch" userId="f4caebbc-3783-4736-83a2-366513f20050" providerId="ADAL" clId="{83C85501-41D8-0D4D-A344-2C42DAD83693}" dt="2020-03-02T15:22:10.221" v="3141"/>
          <ac:cxnSpMkLst>
            <pc:docMk/>
            <pc:sldMk cId="1620750525" sldId="263"/>
            <ac:cxnSpMk id="27" creationId="{994262BC-EE98-4BD6-82DB-4955E8DCC290}"/>
          </ac:cxnSpMkLst>
        </pc:cxnChg>
      </pc:sldChg>
      <pc:sldChg chg="addSp delSp modSp">
        <pc:chgData name="Camille Kadoch" userId="f4caebbc-3783-4736-83a2-366513f20050" providerId="ADAL" clId="{83C85501-41D8-0D4D-A344-2C42DAD83693}" dt="2020-03-03T20:03:06.243" v="6686"/>
        <pc:sldMkLst>
          <pc:docMk/>
          <pc:sldMk cId="4143482378" sldId="264"/>
        </pc:sldMkLst>
        <pc:spChg chg="mod">
          <ac:chgData name="Camille Kadoch" userId="f4caebbc-3783-4736-83a2-366513f20050" providerId="ADAL" clId="{83C85501-41D8-0D4D-A344-2C42DAD83693}" dt="2020-03-02T19:24:45.400" v="5149" actId="20577"/>
          <ac:spMkLst>
            <pc:docMk/>
            <pc:sldMk cId="4143482378" sldId="264"/>
            <ac:spMk id="2" creationId="{37F652D9-3CDC-5A45-B0FD-72456007F7BE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143482378" sldId="264"/>
            <ac:spMk id="3" creationId="{F5F1DC11-CDE6-924F-BC51-19EB131BE816}"/>
          </ac:spMkLst>
        </pc:spChg>
        <pc:spChg chg="del">
          <ac:chgData name="Camille Kadoch" userId="f4caebbc-3783-4736-83a2-366513f20050" providerId="ADAL" clId="{83C85501-41D8-0D4D-A344-2C42DAD83693}" dt="2020-02-26T18:36:07.715" v="511" actId="26606"/>
          <ac:spMkLst>
            <pc:docMk/>
            <pc:sldMk cId="4143482378" sldId="264"/>
            <ac:spMk id="10" creationId="{A2AD6B69-E0A0-476D-9EE1-6B69F04C59F8}"/>
          </ac:spMkLst>
        </pc:spChg>
        <pc:spChg chg="del">
          <ac:chgData name="Camille Kadoch" userId="f4caebbc-3783-4736-83a2-366513f20050" providerId="ADAL" clId="{83C85501-41D8-0D4D-A344-2C42DAD83693}" dt="2020-02-26T18:36:07.715" v="511" actId="26606"/>
          <ac:spMkLst>
            <pc:docMk/>
            <pc:sldMk cId="4143482378" sldId="264"/>
            <ac:spMk id="12" creationId="{16BE10A1-AD5F-4AB3-8A94-41D62B494ADB}"/>
          </ac:spMkLst>
        </pc:spChg>
        <pc:spChg chg="del">
          <ac:chgData name="Camille Kadoch" userId="f4caebbc-3783-4736-83a2-366513f20050" providerId="ADAL" clId="{83C85501-41D8-0D4D-A344-2C42DAD83693}" dt="2020-02-26T18:36:07.715" v="511" actId="26606"/>
          <ac:spMkLst>
            <pc:docMk/>
            <pc:sldMk cId="4143482378" sldId="264"/>
            <ac:spMk id="14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19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21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23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28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30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2:42:47.880" v="2858" actId="26606"/>
          <ac:spMkLst>
            <pc:docMk/>
            <pc:sldMk cId="4143482378" sldId="264"/>
            <ac:spMk id="32" creationId="{5684BFFE-6A90-4311-ACD5-B34177D46462}"/>
          </ac:spMkLst>
        </pc:spChg>
        <pc:graphicFrameChg chg="mod modGraphic">
          <ac:chgData name="Camille Kadoch" userId="f4caebbc-3783-4736-83a2-366513f20050" providerId="ADAL" clId="{83C85501-41D8-0D4D-A344-2C42DAD83693}" dt="2020-03-02T19:35:52.428" v="5185" actId="20577"/>
          <ac:graphicFrameMkLst>
            <pc:docMk/>
            <pc:sldMk cId="4143482378" sldId="264"/>
            <ac:graphicFrameMk id="5" creationId="{12CFA875-5C9E-48BF-B790-1E1675DEBD96}"/>
          </ac:graphicFrameMkLst>
        </pc:graphicFrameChg>
      </pc:sldChg>
      <pc:sldChg chg="addSp modSp del ord delCm">
        <pc:chgData name="Camille Kadoch" userId="f4caebbc-3783-4736-83a2-366513f20050" providerId="ADAL" clId="{83C85501-41D8-0D4D-A344-2C42DAD83693}" dt="2020-03-02T21:05:34.069" v="5420" actId="2696"/>
        <pc:sldMkLst>
          <pc:docMk/>
          <pc:sldMk cId="3365468664" sldId="265"/>
        </pc:sldMkLst>
        <pc:spChg chg="mod">
          <ac:chgData name="Camille Kadoch" userId="f4caebbc-3783-4736-83a2-366513f20050" providerId="ADAL" clId="{83C85501-41D8-0D4D-A344-2C42DAD83693}" dt="2020-03-02T19:38:12.104" v="5213" actId="20577"/>
          <ac:spMkLst>
            <pc:docMk/>
            <pc:sldMk cId="3365468664" sldId="265"/>
            <ac:spMk id="2" creationId="{C6C6C0C6-0B76-8144-A6BF-1D86E69D8F85}"/>
          </ac:spMkLst>
        </pc:spChg>
        <pc:spChg chg="add">
          <ac:chgData name="Camille Kadoch" userId="f4caebbc-3783-4736-83a2-366513f20050" providerId="ADAL" clId="{83C85501-41D8-0D4D-A344-2C42DAD83693}" dt="2020-03-02T12:44:18.326" v="2860" actId="26606"/>
          <ac:spMkLst>
            <pc:docMk/>
            <pc:sldMk cId="3365468664" sldId="265"/>
            <ac:spMk id="12" creationId="{94C58ED0-C700-47B2-8D54-31F4BB36BE92}"/>
          </ac:spMkLst>
        </pc:spChg>
        <pc:spChg chg="add">
          <ac:chgData name="Camille Kadoch" userId="f4caebbc-3783-4736-83a2-366513f20050" providerId="ADAL" clId="{83C85501-41D8-0D4D-A344-2C42DAD83693}" dt="2020-03-02T12:44:18.326" v="2860" actId="26606"/>
          <ac:spMkLst>
            <pc:docMk/>
            <pc:sldMk cId="3365468664" sldId="265"/>
            <ac:spMk id="14" creationId="{B2D40F7A-4BD9-4F50-A33B-8CB290C00C84}"/>
          </ac:spMkLst>
        </pc:spChg>
        <pc:spChg chg="add">
          <ac:chgData name="Camille Kadoch" userId="f4caebbc-3783-4736-83a2-366513f20050" providerId="ADAL" clId="{83C85501-41D8-0D4D-A344-2C42DAD83693}" dt="2020-03-02T12:44:18.326" v="2860" actId="26606"/>
          <ac:spMkLst>
            <pc:docMk/>
            <pc:sldMk cId="3365468664" sldId="265"/>
            <ac:spMk id="16" creationId="{BD2FDAD1-72F9-4134-9A38-92BDC75F71B7}"/>
          </ac:spMkLst>
        </pc:spChg>
        <pc:graphicFrameChg chg="mod modGraphic">
          <ac:chgData name="Camille Kadoch" userId="f4caebbc-3783-4736-83a2-366513f20050" providerId="ADAL" clId="{83C85501-41D8-0D4D-A344-2C42DAD83693}" dt="2020-03-02T19:39:11.938" v="5270" actId="20577"/>
          <ac:graphicFrameMkLst>
            <pc:docMk/>
            <pc:sldMk cId="3365468664" sldId="265"/>
            <ac:graphicFrameMk id="7" creationId="{A75D57AA-135C-4AA9-A242-6BA57331EE5D}"/>
          </ac:graphicFrameMkLst>
        </pc:graphicFrameChg>
      </pc:sldChg>
      <pc:sldChg chg="addSp modSp">
        <pc:chgData name="Camille Kadoch" userId="f4caebbc-3783-4736-83a2-366513f20050" providerId="ADAL" clId="{83C85501-41D8-0D4D-A344-2C42DAD83693}" dt="2020-03-03T20:03:06.243" v="6686"/>
        <pc:sldMkLst>
          <pc:docMk/>
          <pc:sldMk cId="2024698254" sldId="266"/>
        </pc:sldMkLst>
        <pc:spChg chg="mod">
          <ac:chgData name="Camille Kadoch" userId="f4caebbc-3783-4736-83a2-366513f20050" providerId="ADAL" clId="{83C85501-41D8-0D4D-A344-2C42DAD83693}" dt="2020-03-02T19:24:23.552" v="5143" actId="20577"/>
          <ac:spMkLst>
            <pc:docMk/>
            <pc:sldMk cId="2024698254" sldId="266"/>
            <ac:spMk id="2" creationId="{861F0310-9810-DD4F-918F-E57BAAEDE00F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024698254" sldId="266"/>
            <ac:spMk id="3" creationId="{D9F78E15-39B9-4A4F-8150-C1C37CC23274}"/>
          </ac:spMkLst>
        </pc:spChg>
        <pc:spChg chg="add">
          <ac:chgData name="Camille Kadoch" userId="f4caebbc-3783-4736-83a2-366513f20050" providerId="ADAL" clId="{83C85501-41D8-0D4D-A344-2C42DAD83693}" dt="2020-03-02T15:47:05.515" v="3290" actId="26606"/>
          <ac:spMkLst>
            <pc:docMk/>
            <pc:sldMk cId="2024698254" sldId="266"/>
            <ac:spMk id="10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5:47:05.515" v="3290" actId="26606"/>
          <ac:spMkLst>
            <pc:docMk/>
            <pc:sldMk cId="2024698254" sldId="266"/>
            <ac:spMk id="12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5:47:05.515" v="3290" actId="26606"/>
          <ac:spMkLst>
            <pc:docMk/>
            <pc:sldMk cId="2024698254" sldId="266"/>
            <ac:spMk id="14" creationId="{5684BFFE-6A90-4311-ACD5-B34177D46462}"/>
          </ac:spMkLst>
        </pc:spChg>
        <pc:graphicFrameChg chg="mod modGraphic">
          <ac:chgData name="Camille Kadoch" userId="f4caebbc-3783-4736-83a2-366513f20050" providerId="ADAL" clId="{83C85501-41D8-0D4D-A344-2C42DAD83693}" dt="2020-03-02T15:47:05.515" v="3290" actId="26606"/>
          <ac:graphicFrameMkLst>
            <pc:docMk/>
            <pc:sldMk cId="2024698254" sldId="266"/>
            <ac:graphicFrameMk id="5" creationId="{A4E110E5-2A00-42B0-BEBC-AAA9DDA3A1A6}"/>
          </ac:graphicFrameMkLst>
        </pc:graphicFrameChg>
      </pc:sldChg>
      <pc:sldChg chg="addSp delSp modSp">
        <pc:chgData name="Camille Kadoch" userId="f4caebbc-3783-4736-83a2-366513f20050" providerId="ADAL" clId="{83C85501-41D8-0D4D-A344-2C42DAD83693}" dt="2020-03-03T20:03:06.243" v="6686"/>
        <pc:sldMkLst>
          <pc:docMk/>
          <pc:sldMk cId="1579665419" sldId="267"/>
        </pc:sldMkLst>
        <pc:spChg chg="mod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2" creationId="{BBC7D53E-6AF9-8F4B-A300-961A30E3D5C9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579665419" sldId="267"/>
            <ac:spMk id="3" creationId="{11A0FC1B-A42A-AA40-B19C-87B73DD998CD}"/>
          </ac:spMkLst>
        </pc:spChg>
        <pc:spChg chg="del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10" creationId="{A2AD6B69-E0A0-476D-9EE1-6B69F04C59F8}"/>
          </ac:spMkLst>
        </pc:spChg>
        <pc:spChg chg="del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12" creationId="{16BE10A1-AD5F-4AB3-8A94-41D62B494ADB}"/>
          </ac:spMkLst>
        </pc:spChg>
        <pc:spChg chg="del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14" creationId="{5684BFFE-6A90-4311-ACD5-B34177D46462}"/>
          </ac:spMkLst>
        </pc:spChg>
        <pc:spChg chg="add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19" creationId="{94C58ED0-C700-47B2-8D54-31F4BB36BE92}"/>
          </ac:spMkLst>
        </pc:spChg>
        <pc:spChg chg="add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21" creationId="{B2D40F7A-4BD9-4F50-A33B-8CB290C00C84}"/>
          </ac:spMkLst>
        </pc:spChg>
        <pc:spChg chg="add">
          <ac:chgData name="Camille Kadoch" userId="f4caebbc-3783-4736-83a2-366513f20050" providerId="ADAL" clId="{83C85501-41D8-0D4D-A344-2C42DAD83693}" dt="2020-03-02T15:47:27.456" v="3291" actId="26606"/>
          <ac:spMkLst>
            <pc:docMk/>
            <pc:sldMk cId="1579665419" sldId="267"/>
            <ac:spMk id="23" creationId="{BD2FDAD1-72F9-4134-9A38-92BDC75F71B7}"/>
          </ac:spMkLst>
        </pc:spChg>
        <pc:graphicFrameChg chg="mod modGraphic">
          <ac:chgData name="Camille Kadoch" userId="f4caebbc-3783-4736-83a2-366513f20050" providerId="ADAL" clId="{83C85501-41D8-0D4D-A344-2C42DAD83693}" dt="2020-03-02T15:47:27.456" v="3291" actId="26606"/>
          <ac:graphicFrameMkLst>
            <pc:docMk/>
            <pc:sldMk cId="1579665419" sldId="267"/>
            <ac:graphicFrameMk id="5" creationId="{9474A8F0-7E90-480C-B437-0F5006F3C5E0}"/>
          </ac:graphicFrameMkLst>
        </pc:graphicFrameChg>
      </pc:sldChg>
      <pc:sldChg chg="addSp delSp modSp delCm">
        <pc:chgData name="Camille Kadoch" userId="f4caebbc-3783-4736-83a2-366513f20050" providerId="ADAL" clId="{83C85501-41D8-0D4D-A344-2C42DAD83693}" dt="2020-03-03T20:03:06.243" v="6686"/>
        <pc:sldMkLst>
          <pc:docMk/>
          <pc:sldMk cId="1318187930" sldId="268"/>
        </pc:sldMkLst>
        <pc:spChg chg="mod">
          <ac:chgData name="Camille Kadoch" userId="f4caebbc-3783-4736-83a2-366513f20050" providerId="ADAL" clId="{83C85501-41D8-0D4D-A344-2C42DAD83693}" dt="2020-03-02T18:21:34.954" v="4376" actId="20577"/>
          <ac:spMkLst>
            <pc:docMk/>
            <pc:sldMk cId="1318187930" sldId="268"/>
            <ac:spMk id="2" creationId="{243AEF4B-2562-C642-87D4-7189ED2FDFB9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318187930" sldId="268"/>
            <ac:spMk id="3" creationId="{9DD32EB7-0D81-234A-B00C-F8E61702CE36}"/>
          </ac:spMkLst>
        </pc:spChg>
        <pc:spChg chg="add del">
          <ac:chgData name="Camille Kadoch" userId="f4caebbc-3783-4736-83a2-366513f20050" providerId="ADAL" clId="{83C85501-41D8-0D4D-A344-2C42DAD83693}" dt="2020-02-26T18:41:21.693" v="601" actId="26606"/>
          <ac:spMkLst>
            <pc:docMk/>
            <pc:sldMk cId="1318187930" sldId="268"/>
            <ac:spMk id="10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2-26T18:41:21.693" v="601" actId="26606"/>
          <ac:spMkLst>
            <pc:docMk/>
            <pc:sldMk cId="1318187930" sldId="268"/>
            <ac:spMk id="12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2-26T18:41:21.693" v="601" actId="26606"/>
          <ac:spMkLst>
            <pc:docMk/>
            <pc:sldMk cId="1318187930" sldId="268"/>
            <ac:spMk id="14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2-26T18:41:21.619" v="600" actId="26606"/>
          <ac:spMkLst>
            <pc:docMk/>
            <pc:sldMk cId="1318187930" sldId="268"/>
            <ac:spMk id="19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2-26T18:41:21.619" v="600" actId="26606"/>
          <ac:spMkLst>
            <pc:docMk/>
            <pc:sldMk cId="1318187930" sldId="268"/>
            <ac:spMk id="21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2-26T18:41:21.619" v="600" actId="26606"/>
          <ac:spMkLst>
            <pc:docMk/>
            <pc:sldMk cId="1318187930" sldId="268"/>
            <ac:spMk id="23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25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26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27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32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34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2:47:46.035" v="2864" actId="26606"/>
          <ac:spMkLst>
            <pc:docMk/>
            <pc:sldMk cId="1318187930" sldId="268"/>
            <ac:spMk id="36" creationId="{5684BFFE-6A90-4311-ACD5-B34177D46462}"/>
          </ac:spMkLst>
        </pc:spChg>
        <pc:graphicFrameChg chg="mod modGraphic">
          <ac:chgData name="Camille Kadoch" userId="f4caebbc-3783-4736-83a2-366513f20050" providerId="ADAL" clId="{83C85501-41D8-0D4D-A344-2C42DAD83693}" dt="2020-03-02T12:49:06.012" v="2866"/>
          <ac:graphicFrameMkLst>
            <pc:docMk/>
            <pc:sldMk cId="1318187930" sldId="268"/>
            <ac:graphicFrameMk id="7" creationId="{690F5A0B-54A0-4CC8-BA6C-214B31F6B83D}"/>
          </ac:graphicFrameMkLst>
        </pc:graphicFrameChg>
      </pc:sldChg>
      <pc:sldChg chg="addSp delSp modSp del">
        <pc:chgData name="Camille Kadoch" userId="f4caebbc-3783-4736-83a2-366513f20050" providerId="ADAL" clId="{83C85501-41D8-0D4D-A344-2C42DAD83693}" dt="2020-02-28T19:44:47.927" v="828" actId="2696"/>
        <pc:sldMkLst>
          <pc:docMk/>
          <pc:sldMk cId="3725053577" sldId="269"/>
        </pc:sldMkLst>
        <pc:spChg chg="mod">
          <ac:chgData name="Camille Kadoch" userId="f4caebbc-3783-4736-83a2-366513f20050" providerId="ADAL" clId="{83C85501-41D8-0D4D-A344-2C42DAD83693}" dt="2020-02-28T19:44:14.766" v="827" actId="1076"/>
          <ac:spMkLst>
            <pc:docMk/>
            <pc:sldMk cId="3725053577" sldId="269"/>
            <ac:spMk id="2" creationId="{487CDF03-C729-544D-9D90-145BDCCBE576}"/>
          </ac:spMkLst>
        </pc:spChg>
        <pc:spChg chg="del mod">
          <ac:chgData name="Camille Kadoch" userId="f4caebbc-3783-4736-83a2-366513f20050" providerId="ADAL" clId="{83C85501-41D8-0D4D-A344-2C42DAD83693}" dt="2020-02-28T19:42:11.594" v="766" actId="478"/>
          <ac:spMkLst>
            <pc:docMk/>
            <pc:sldMk cId="3725053577" sldId="269"/>
            <ac:spMk id="5" creationId="{91DCFF4F-6F67-B34B-B653-07A33313BC1C}"/>
          </ac:spMkLst>
        </pc:spChg>
        <pc:spChg chg="add del mod">
          <ac:chgData name="Camille Kadoch" userId="f4caebbc-3783-4736-83a2-366513f20050" providerId="ADAL" clId="{83C85501-41D8-0D4D-A344-2C42DAD83693}" dt="2020-02-28T19:41:58.137" v="764" actId="478"/>
          <ac:spMkLst>
            <pc:docMk/>
            <pc:sldMk cId="3725053577" sldId="269"/>
            <ac:spMk id="6" creationId="{76C05BCE-D1F1-9B4F-97A1-C7D0739E2582}"/>
          </ac:spMkLst>
        </pc:spChg>
        <pc:spChg chg="add del mod">
          <ac:chgData name="Camille Kadoch" userId="f4caebbc-3783-4736-83a2-366513f20050" providerId="ADAL" clId="{83C85501-41D8-0D4D-A344-2C42DAD83693}" dt="2020-02-28T19:43:57.116" v="825"/>
          <ac:spMkLst>
            <pc:docMk/>
            <pc:sldMk cId="3725053577" sldId="269"/>
            <ac:spMk id="7" creationId="{C345BD5A-CBA0-2240-AE30-8070E1150EA0}"/>
          </ac:spMkLst>
        </pc:spChg>
        <pc:spChg chg="add mod">
          <ac:chgData name="Camille Kadoch" userId="f4caebbc-3783-4736-83a2-366513f20050" providerId="ADAL" clId="{83C85501-41D8-0D4D-A344-2C42DAD83693}" dt="2020-02-28T19:43:57.116" v="825"/>
          <ac:spMkLst>
            <pc:docMk/>
            <pc:sldMk cId="3725053577" sldId="269"/>
            <ac:spMk id="8" creationId="{AE60BDF7-59D6-0646-8207-123273EA5EE6}"/>
          </ac:spMkLst>
        </pc:spChg>
        <pc:spChg chg="add mod">
          <ac:chgData name="Camille Kadoch" userId="f4caebbc-3783-4736-83a2-366513f20050" providerId="ADAL" clId="{83C85501-41D8-0D4D-A344-2C42DAD83693}" dt="2020-02-28T19:43:57.116" v="825"/>
          <ac:spMkLst>
            <pc:docMk/>
            <pc:sldMk cId="3725053577" sldId="269"/>
            <ac:spMk id="9" creationId="{4914CAB7-BAA2-9741-BE06-A8BC7717F090}"/>
          </ac:spMkLst>
        </pc:spChg>
        <pc:picChg chg="del">
          <ac:chgData name="Camille Kadoch" userId="f4caebbc-3783-4736-83a2-366513f20050" providerId="ADAL" clId="{83C85501-41D8-0D4D-A344-2C42DAD83693}" dt="2020-02-28T19:41:45.791" v="763" actId="478"/>
          <ac:picMkLst>
            <pc:docMk/>
            <pc:sldMk cId="3725053577" sldId="269"/>
            <ac:picMk id="4" creationId="{1EF02F10-D0DF-5B4B-B6C9-E4F27DA5891F}"/>
          </ac:picMkLst>
        </pc:picChg>
      </pc:sldChg>
      <pc:sldChg chg="addSp delSp modSp">
        <pc:chgData name="Camille Kadoch" userId="f4caebbc-3783-4736-83a2-366513f20050" providerId="ADAL" clId="{83C85501-41D8-0D4D-A344-2C42DAD83693}" dt="2020-03-03T20:03:06.243" v="6686"/>
        <pc:sldMkLst>
          <pc:docMk/>
          <pc:sldMk cId="2968437073" sldId="270"/>
        </pc:sldMkLst>
        <pc:spChg chg="mod">
          <ac:chgData name="Camille Kadoch" userId="f4caebbc-3783-4736-83a2-366513f20050" providerId="ADAL" clId="{83C85501-41D8-0D4D-A344-2C42DAD83693}" dt="2020-02-28T19:41:34.601" v="762" actId="20577"/>
          <ac:spMkLst>
            <pc:docMk/>
            <pc:sldMk cId="2968437073" sldId="270"/>
            <ac:spMk id="2" creationId="{700FB3AE-80F7-FF44-83B9-41C6784835A8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968437073" sldId="270"/>
            <ac:spMk id="3" creationId="{07BBF3B7-A269-8041-99CF-378685C07556}"/>
          </ac:spMkLst>
        </pc:spChg>
        <pc:spChg chg="del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10" creationId="{A2AD6B69-E0A0-476D-9EE1-6B69F04C59F8}"/>
          </ac:spMkLst>
        </pc:spChg>
        <pc:spChg chg="del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12" creationId="{16BE10A1-AD5F-4AB3-8A94-41D62B494ADB}"/>
          </ac:spMkLst>
        </pc:spChg>
        <pc:spChg chg="del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14" creationId="{5684BFFE-6A90-4311-ACD5-B34177D46462}"/>
          </ac:spMkLst>
        </pc:spChg>
        <pc:spChg chg="add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19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21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2-28T19:53:01.679" v="1376" actId="26606"/>
          <ac:spMkLst>
            <pc:docMk/>
            <pc:sldMk cId="2968437073" sldId="270"/>
            <ac:spMk id="23" creationId="{5684BFFE-6A90-4311-ACD5-B34177D46462}"/>
          </ac:spMkLst>
        </pc:spChg>
        <pc:graphicFrameChg chg="mod modGraphic">
          <ac:chgData name="Camille Kadoch" userId="f4caebbc-3783-4736-83a2-366513f20050" providerId="ADAL" clId="{83C85501-41D8-0D4D-A344-2C42DAD83693}" dt="2020-02-28T19:53:01.679" v="1376" actId="26606"/>
          <ac:graphicFrameMkLst>
            <pc:docMk/>
            <pc:sldMk cId="2968437073" sldId="270"/>
            <ac:graphicFrameMk id="5" creationId="{53366346-0734-419D-8F2B-0E5502873C24}"/>
          </ac:graphicFrameMkLst>
        </pc:graphicFrameChg>
      </pc:sldChg>
      <pc:sldChg chg="addSp modSp">
        <pc:chgData name="Camille Kadoch" userId="f4caebbc-3783-4736-83a2-366513f20050" providerId="ADAL" clId="{83C85501-41D8-0D4D-A344-2C42DAD83693}" dt="2020-03-03T20:03:06.243" v="6686"/>
        <pc:sldMkLst>
          <pc:docMk/>
          <pc:sldMk cId="3558712666" sldId="271"/>
        </pc:sldMkLst>
        <pc:spChg chg="mod">
          <ac:chgData name="Camille Kadoch" userId="f4caebbc-3783-4736-83a2-366513f20050" providerId="ADAL" clId="{83C85501-41D8-0D4D-A344-2C42DAD83693}" dt="2020-02-28T19:45:02.461" v="842" actId="20577"/>
          <ac:spMkLst>
            <pc:docMk/>
            <pc:sldMk cId="3558712666" sldId="271"/>
            <ac:spMk id="2" creationId="{AC917C9E-C643-994E-A914-490F6F86181E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3558712666" sldId="271"/>
            <ac:spMk id="3" creationId="{5B712193-306E-D542-86FA-4779F79A086B}"/>
          </ac:spMkLst>
        </pc:spChg>
        <pc:graphicFrameChg chg="mod">
          <ac:chgData name="Camille Kadoch" userId="f4caebbc-3783-4736-83a2-366513f20050" providerId="ADAL" clId="{83C85501-41D8-0D4D-A344-2C42DAD83693}" dt="2020-03-02T12:55:04.720" v="2870" actId="27957"/>
          <ac:graphicFrameMkLst>
            <pc:docMk/>
            <pc:sldMk cId="3558712666" sldId="271"/>
            <ac:graphicFrameMk id="19" creationId="{1BB57A65-5091-4C59-A3F9-427F02A69B74}"/>
          </ac:graphicFrameMkLst>
        </pc:graphicFrameChg>
      </pc:sldChg>
      <pc:sldChg chg="addSp delSp modSp mod setBg delCm">
        <pc:chgData name="Camille Kadoch" userId="f4caebbc-3783-4736-83a2-366513f20050" providerId="ADAL" clId="{83C85501-41D8-0D4D-A344-2C42DAD83693}" dt="2020-03-03T20:03:06.243" v="6686"/>
        <pc:sldMkLst>
          <pc:docMk/>
          <pc:sldMk cId="1312412319" sldId="272"/>
        </pc:sldMkLst>
        <pc:spChg chg="mod">
          <ac:chgData name="Camille Kadoch" userId="f4caebbc-3783-4736-83a2-366513f20050" providerId="ADAL" clId="{83C85501-41D8-0D4D-A344-2C42DAD83693}" dt="2020-03-02T18:10:56.845" v="4285" actId="1076"/>
          <ac:spMkLst>
            <pc:docMk/>
            <pc:sldMk cId="1312412319" sldId="272"/>
            <ac:spMk id="2" creationId="{ED60F771-3067-9B44-B10F-2DC3C345CC49}"/>
          </ac:spMkLst>
        </pc:spChg>
        <pc:spChg chg="mod">
          <ac:chgData name="Camille Kadoch" userId="f4caebbc-3783-4736-83a2-366513f20050" providerId="ADAL" clId="{83C85501-41D8-0D4D-A344-2C42DAD83693}" dt="2020-03-02T18:11:08.841" v="4291" actId="20577"/>
          <ac:spMkLst>
            <pc:docMk/>
            <pc:sldMk cId="1312412319" sldId="272"/>
            <ac:spMk id="3" creationId="{89F2E863-D4FC-0945-96A8-F110672750BF}"/>
          </ac:spMkLst>
        </pc:spChg>
        <pc:spChg chg="add del mod">
          <ac:chgData name="Camille Kadoch" userId="f4caebbc-3783-4736-83a2-366513f20050" providerId="ADAL" clId="{83C85501-41D8-0D4D-A344-2C42DAD83693}" dt="2020-03-02T18:02:25.110" v="3847" actId="931"/>
          <ac:spMkLst>
            <pc:docMk/>
            <pc:sldMk cId="1312412319" sldId="272"/>
            <ac:spMk id="4" creationId="{285871EB-6958-7846-9E11-7863A1E354B8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312412319" sldId="272"/>
            <ac:spMk id="4" creationId="{37385671-7CC5-E44E-BC14-A5961EC987E6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11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13" creationId="{FB65ABA3-820C-4D75-9437-9EFA1ADFE134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15" creationId="{036BF2FB-90D8-48DB-BD34-D040CDCFF208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17" creationId="{78632963-757B-40C2-BB84-FC6107A54DAD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19" creationId="{2853AE55-7E35-44B0-89F1-3F52B262AF33}"/>
          </ac:spMkLst>
        </pc:spChg>
        <pc:spChg chg="add">
          <ac:chgData name="Camille Kadoch" userId="f4caebbc-3783-4736-83a2-366513f20050" providerId="ADAL" clId="{83C85501-41D8-0D4D-A344-2C42DAD83693}" dt="2020-03-02T18:02:36.111" v="3850" actId="26606"/>
          <ac:spMkLst>
            <pc:docMk/>
            <pc:sldMk cId="1312412319" sldId="272"/>
            <ac:spMk id="21" creationId="{DBC4BE4D-4B50-4F51-9F85-4B5D60B02D81}"/>
          </ac:spMkLst>
        </pc:spChg>
        <pc:picChg chg="add mod">
          <ac:chgData name="Camille Kadoch" userId="f4caebbc-3783-4736-83a2-366513f20050" providerId="ADAL" clId="{83C85501-41D8-0D4D-A344-2C42DAD83693}" dt="2020-03-02T18:02:36.111" v="3850" actId="26606"/>
          <ac:picMkLst>
            <pc:docMk/>
            <pc:sldMk cId="1312412319" sldId="272"/>
            <ac:picMk id="6" creationId="{863E0572-FA2F-7D44-B7A4-1C5FF93269FC}"/>
          </ac:picMkLst>
        </pc:picChg>
      </pc:sldChg>
      <pc:sldChg chg="addSp delSp modSp mod ord setClrOvrMap delCm">
        <pc:chgData name="Camille Kadoch" userId="f4caebbc-3783-4736-83a2-366513f20050" providerId="ADAL" clId="{83C85501-41D8-0D4D-A344-2C42DAD83693}" dt="2020-03-03T20:03:06.243" v="6686"/>
        <pc:sldMkLst>
          <pc:docMk/>
          <pc:sldMk cId="2155007840" sldId="273"/>
        </pc:sldMkLst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155007840" sldId="273"/>
            <ac:spMk id="2" creationId="{4900C7CF-E514-B643-87B7-8460738AAACB}"/>
          </ac:spMkLst>
        </pc:spChg>
        <pc:spChg chg="add del mod ord">
          <ac:chgData name="Camille Kadoch" userId="f4caebbc-3783-4736-83a2-366513f20050" providerId="ADAL" clId="{83C85501-41D8-0D4D-A344-2C42DAD83693}" dt="2020-03-02T17:43:35.877" v="3672" actId="478"/>
          <ac:spMkLst>
            <pc:docMk/>
            <pc:sldMk cId="2155007840" sldId="273"/>
            <ac:spMk id="2" creationId="{8F432C52-17DB-244E-BA0C-C9A046273B19}"/>
          </ac:spMkLst>
        </pc:spChg>
        <pc:spChg chg="add del mod">
          <ac:chgData name="Camille Kadoch" userId="f4caebbc-3783-4736-83a2-366513f20050" providerId="ADAL" clId="{83C85501-41D8-0D4D-A344-2C42DAD83693}" dt="2020-03-02T17:35:20.743" v="3451" actId="478"/>
          <ac:spMkLst>
            <pc:docMk/>
            <pc:sldMk cId="2155007840" sldId="273"/>
            <ac:spMk id="5" creationId="{A3428D4C-69A4-9B4D-ACEB-A3035118C8A1}"/>
          </ac:spMkLst>
        </pc:spChg>
        <pc:spChg chg="add mod">
          <ac:chgData name="Camille Kadoch" userId="f4caebbc-3783-4736-83a2-366513f20050" providerId="ADAL" clId="{83C85501-41D8-0D4D-A344-2C42DAD83693}" dt="2020-03-02T17:43:35.877" v="3672" actId="478"/>
          <ac:spMkLst>
            <pc:docMk/>
            <pc:sldMk cId="2155007840" sldId="273"/>
            <ac:spMk id="7" creationId="{D07A786B-D213-7F4D-9BA3-FE3606DA6F4E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43" creationId="{904DB13E-F722-4ED6-BB00-556651E95281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45" creationId="{1E8D93C5-28EB-42D0-86CE-D804955653CC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47" creationId="{AB1B1E7D-F76D-4744-AF85-239E6998A4C5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49" creationId="{3BB65211-00DB-45B6-A223-033B2D19CBE8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56" creationId="{EA4E4267-CAF0-4C38-8DC6-CD3B1A9F046E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58" creationId="{0EE3ACC5-126D-4BA4-8B45-7F0B5B839C51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60" creationId="{AB2868F7-FE10-4289-A5BD-90763C7A2F5A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62" creationId="{BD94142C-10EE-487C-A327-404FDF358F22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64" creationId="{5F7FAC2D-7A74-4939-A917-A1A5AF935685}"/>
          </ac:spMkLst>
        </pc:spChg>
        <pc:spChg chg="del">
          <ac:chgData name="Camille Kadoch" userId="f4caebbc-3783-4736-83a2-366513f20050" providerId="ADAL" clId="{83C85501-41D8-0D4D-A344-2C42DAD83693}" dt="2020-03-02T17:34:34.049" v="3427" actId="26606"/>
          <ac:spMkLst>
            <pc:docMk/>
            <pc:sldMk cId="2155007840" sldId="273"/>
            <ac:spMk id="66" creationId="{BA53A868-C420-4BAE-9244-EC162AF05CFC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77" creationId="{904DB13E-F722-4ED6-BB00-556651E95281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79" creationId="{1419E3D9-C5FB-41A9-B6D2-DFB210BB6211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81" creationId="{367909BF-1DF7-4ACE-8F58-6CF719BB27E5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83" creationId="{89E8BEDB-0BBC-4F21-9CFB-8530D664C343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90" creationId="{420551B3-B4DA-48EE-988C-4FAEAEB5CE98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92" creationId="{CE80DA88-7DDD-4A46-BF2C-87E044D03718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94" creationId="{88B38A6A-190C-471B-B021-56BDB9AB28C0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96" creationId="{E1A04E5E-412D-48E4-9664-1B7F367D65BA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98" creationId="{33B538C5-FAF0-48B8-A59B-1B862CF2CB72}"/>
          </ac:spMkLst>
        </pc:spChg>
        <pc:spChg chg="add del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106" creationId="{36BD915B-0FEC-4DF9-BD26-B88FB61FFD35}"/>
          </ac:spMkLst>
        </pc:spChg>
        <pc:spChg chg="add mod">
          <ac:chgData name="Camille Kadoch" userId="f4caebbc-3783-4736-83a2-366513f20050" providerId="ADAL" clId="{83C85501-41D8-0D4D-A344-2C42DAD83693}" dt="2020-03-02T17:43:57.596" v="3676" actId="255"/>
          <ac:spMkLst>
            <pc:docMk/>
            <pc:sldMk cId="2155007840" sldId="273"/>
            <ac:spMk id="110" creationId="{1A54631C-7398-4CC7-8C01-5246144FE550}"/>
          </ac:spMkLst>
        </pc:spChg>
        <pc:spChg chg="add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113" creationId="{77665003-5B93-4A19-9549-739B2EFD35FD}"/>
          </ac:spMkLst>
        </pc:spChg>
        <pc:spChg chg="add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115" creationId="{DBC543A8-3AE5-4FAA-B94E-BE588D1AB8A2}"/>
          </ac:spMkLst>
        </pc:spChg>
        <pc:spChg chg="add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117" creationId="{6596D7B5-9420-4F03-A37C-7ED97D1E5744}"/>
          </ac:spMkLst>
        </pc:spChg>
        <pc:spChg chg="add">
          <ac:chgData name="Camille Kadoch" userId="f4caebbc-3783-4736-83a2-366513f20050" providerId="ADAL" clId="{83C85501-41D8-0D4D-A344-2C42DAD83693}" dt="2020-03-02T17:37:48.118" v="3452" actId="26606"/>
          <ac:spMkLst>
            <pc:docMk/>
            <pc:sldMk cId="2155007840" sldId="273"/>
            <ac:spMk id="119" creationId="{58FFB398-DF5E-4361-A724-EE10E91B14A8}"/>
          </ac:spMkLst>
        </pc:spChg>
        <pc:grpChg chg="del">
          <ac:chgData name="Camille Kadoch" userId="f4caebbc-3783-4736-83a2-366513f20050" providerId="ADAL" clId="{83C85501-41D8-0D4D-A344-2C42DAD83693}" dt="2020-03-02T17:34:34.049" v="3427" actId="26606"/>
          <ac:grpSpMkLst>
            <pc:docMk/>
            <pc:sldMk cId="2155007840" sldId="273"/>
            <ac:grpSpMk id="51" creationId="{E26428D7-C6F3-473D-A360-A3F5C3E8728C}"/>
          </ac:grpSpMkLst>
        </pc:grpChg>
        <pc:grpChg chg="add del">
          <ac:chgData name="Camille Kadoch" userId="f4caebbc-3783-4736-83a2-366513f20050" providerId="ADAL" clId="{83C85501-41D8-0D4D-A344-2C42DAD83693}" dt="2020-03-02T17:37:48.118" v="3452" actId="26606"/>
          <ac:grpSpMkLst>
            <pc:docMk/>
            <pc:sldMk cId="2155007840" sldId="273"/>
            <ac:grpSpMk id="85" creationId="{E26428D7-C6F3-473D-A360-A3F5C3E8728C}"/>
          </ac:grpSpMkLst>
        </pc:grpChg>
        <pc:picChg chg="mod">
          <ac:chgData name="Camille Kadoch" userId="f4caebbc-3783-4736-83a2-366513f20050" providerId="ADAL" clId="{83C85501-41D8-0D4D-A344-2C42DAD83693}" dt="2020-03-02T17:37:48.118" v="3452" actId="26606"/>
          <ac:picMkLst>
            <pc:docMk/>
            <pc:sldMk cId="2155007840" sldId="273"/>
            <ac:picMk id="4" creationId="{094E836F-4391-D94D-9AFA-F68375E3C58B}"/>
          </ac:picMkLst>
        </pc:picChg>
        <pc:cxnChg chg="del">
          <ac:chgData name="Camille Kadoch" userId="f4caebbc-3783-4736-83a2-366513f20050" providerId="ADAL" clId="{83C85501-41D8-0D4D-A344-2C42DAD83693}" dt="2020-03-02T17:34:34.049" v="3427" actId="26606"/>
          <ac:cxnSpMkLst>
            <pc:docMk/>
            <pc:sldMk cId="2155007840" sldId="273"/>
            <ac:cxnSpMk id="68" creationId="{C2686EF3-81CC-419F-96C3-002A75880309}"/>
          </ac:cxnSpMkLst>
        </pc:cxnChg>
        <pc:cxnChg chg="del">
          <ac:chgData name="Camille Kadoch" userId="f4caebbc-3783-4736-83a2-366513f20050" providerId="ADAL" clId="{83C85501-41D8-0D4D-A344-2C42DAD83693}" dt="2020-03-02T17:34:34.049" v="3427" actId="26606"/>
          <ac:cxnSpMkLst>
            <pc:docMk/>
            <pc:sldMk cId="2155007840" sldId="273"/>
            <ac:cxnSpMk id="70" creationId="{F8D93CCA-A85E-4529-A6F0-8BB54D27BCD1}"/>
          </ac:cxnSpMkLst>
        </pc:cxnChg>
        <pc:cxnChg chg="del">
          <ac:chgData name="Camille Kadoch" userId="f4caebbc-3783-4736-83a2-366513f20050" providerId="ADAL" clId="{83C85501-41D8-0D4D-A344-2C42DAD83693}" dt="2020-03-02T17:34:34.049" v="3427" actId="26606"/>
          <ac:cxnSpMkLst>
            <pc:docMk/>
            <pc:sldMk cId="2155007840" sldId="273"/>
            <ac:cxnSpMk id="72" creationId="{1ECFA516-C18C-41AE-AFF2-A0D0A59C9E90}"/>
          </ac:cxnSpMkLst>
        </pc:cxnChg>
        <pc:cxnChg chg="add del">
          <ac:chgData name="Camille Kadoch" userId="f4caebbc-3783-4736-83a2-366513f20050" providerId="ADAL" clId="{83C85501-41D8-0D4D-A344-2C42DAD83693}" dt="2020-03-02T17:37:48.118" v="3452" actId="26606"/>
          <ac:cxnSpMkLst>
            <pc:docMk/>
            <pc:sldMk cId="2155007840" sldId="273"/>
            <ac:cxnSpMk id="100" creationId="{2299FCB9-EEDF-4B9C-9547-8A09800816AE}"/>
          </ac:cxnSpMkLst>
        </pc:cxnChg>
        <pc:cxnChg chg="add del">
          <ac:chgData name="Camille Kadoch" userId="f4caebbc-3783-4736-83a2-366513f20050" providerId="ADAL" clId="{83C85501-41D8-0D4D-A344-2C42DAD83693}" dt="2020-03-02T17:37:48.118" v="3452" actId="26606"/>
          <ac:cxnSpMkLst>
            <pc:docMk/>
            <pc:sldMk cId="2155007840" sldId="273"/>
            <ac:cxnSpMk id="102" creationId="{F52B952A-D1C7-4C6B-90B7-266C6E173353}"/>
          </ac:cxnSpMkLst>
        </pc:cxnChg>
        <pc:cxnChg chg="add del">
          <ac:chgData name="Camille Kadoch" userId="f4caebbc-3783-4736-83a2-366513f20050" providerId="ADAL" clId="{83C85501-41D8-0D4D-A344-2C42DAD83693}" dt="2020-03-02T17:37:48.118" v="3452" actId="26606"/>
          <ac:cxnSpMkLst>
            <pc:docMk/>
            <pc:sldMk cId="2155007840" sldId="273"/>
            <ac:cxnSpMk id="104" creationId="{1078A67B-D886-42E7-9515-0B4FDFEF2780}"/>
          </ac:cxnSpMkLst>
        </pc:cxnChg>
      </pc:sldChg>
      <pc:sldChg chg="addSp delSp modSp ord delDesignElem">
        <pc:chgData name="Camille Kadoch" userId="f4caebbc-3783-4736-83a2-366513f20050" providerId="ADAL" clId="{83C85501-41D8-0D4D-A344-2C42DAD83693}" dt="2020-03-03T20:03:06.243" v="6686"/>
        <pc:sldMkLst>
          <pc:docMk/>
          <pc:sldMk cId="4119738381" sldId="274"/>
        </pc:sldMkLst>
        <pc:spChg chg="mod">
          <ac:chgData name="Camille Kadoch" userId="f4caebbc-3783-4736-83a2-366513f20050" providerId="ADAL" clId="{83C85501-41D8-0D4D-A344-2C42DAD83693}" dt="2020-02-28T20:08:04.435" v="1678" actId="1076"/>
          <ac:spMkLst>
            <pc:docMk/>
            <pc:sldMk cId="4119738381" sldId="274"/>
            <ac:spMk id="2" creationId="{2D7F26ED-907C-6C40-ABC7-C76DE94C3FEB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119738381" sldId="274"/>
            <ac:spMk id="3" creationId="{1FF4549E-594C-1A48-BDA4-B41E85398D17}"/>
          </ac:spMkLst>
        </pc:spChg>
        <pc:spChg chg="add del mod">
          <ac:chgData name="Camille Kadoch" userId="f4caebbc-3783-4736-83a2-366513f20050" providerId="ADAL" clId="{83C85501-41D8-0D4D-A344-2C42DAD83693}" dt="2020-02-28T20:11:23.765" v="1679"/>
          <ac:spMkLst>
            <pc:docMk/>
            <pc:sldMk cId="4119738381" sldId="274"/>
            <ac:spMk id="3" creationId="{8A4C9E45-32E4-C649-A644-F27B401F79EE}"/>
          </ac:spMkLst>
        </pc:spChg>
        <pc:spChg chg="add mod">
          <ac:chgData name="Camille Kadoch" userId="f4caebbc-3783-4736-83a2-366513f20050" providerId="ADAL" clId="{83C85501-41D8-0D4D-A344-2C42DAD83693}" dt="2020-02-28T20:08:01.043" v="1677" actId="1076"/>
          <ac:spMkLst>
            <pc:docMk/>
            <pc:sldMk cId="4119738381" sldId="274"/>
            <ac:spMk id="4" creationId="{AAA7FF17-A996-8741-A597-792A03D3C5DC}"/>
          </ac:spMkLst>
        </pc:spChg>
        <pc:spChg chg="del">
          <ac:chgData name="Camille Kadoch" userId="f4caebbc-3783-4736-83a2-366513f20050" providerId="ADAL" clId="{83C85501-41D8-0D4D-A344-2C42DAD83693}" dt="2020-02-28T20:07:22.956" v="1620"/>
          <ac:spMkLst>
            <pc:docMk/>
            <pc:sldMk cId="4119738381" sldId="274"/>
            <ac:spMk id="11" creationId="{1E94681D-2A4C-4A8D-B9B5-31D440D0328D}"/>
          </ac:spMkLst>
        </pc:spChg>
        <pc:spChg chg="del">
          <ac:chgData name="Camille Kadoch" userId="f4caebbc-3783-4736-83a2-366513f20050" providerId="ADAL" clId="{83C85501-41D8-0D4D-A344-2C42DAD83693}" dt="2020-02-28T20:07:22.956" v="1620"/>
          <ac:spMkLst>
            <pc:docMk/>
            <pc:sldMk cId="4119738381" sldId="274"/>
            <ac:spMk id="13" creationId="{685B1578-9B95-463A-91DE-797A98F7E96A}"/>
          </ac:spMkLst>
        </pc:spChg>
        <pc:spChg chg="del">
          <ac:chgData name="Camille Kadoch" userId="f4caebbc-3783-4736-83a2-366513f20050" providerId="ADAL" clId="{83C85501-41D8-0D4D-A344-2C42DAD83693}" dt="2020-02-28T20:07:22.956" v="1620"/>
          <ac:spMkLst>
            <pc:docMk/>
            <pc:sldMk cId="4119738381" sldId="274"/>
            <ac:spMk id="15" creationId="{B7753F1F-C532-475B-BE0D-7359EB6F86EF}"/>
          </ac:spMkLst>
        </pc:spChg>
        <pc:graphicFrameChg chg="del mod">
          <ac:chgData name="Camille Kadoch" userId="f4caebbc-3783-4736-83a2-366513f20050" providerId="ADAL" clId="{83C85501-41D8-0D4D-A344-2C42DAD83693}" dt="2020-02-28T20:07:31.890" v="1622" actId="478"/>
          <ac:graphicFrameMkLst>
            <pc:docMk/>
            <pc:sldMk cId="4119738381" sldId="274"/>
            <ac:graphicFrameMk id="6" creationId="{1C95B55A-52AA-4EE4-91BC-E5E06BAEC5BB}"/>
          </ac:graphicFrameMkLst>
        </pc:graphicFrameChg>
        <pc:picChg chg="add mod">
          <ac:chgData name="Camille Kadoch" userId="f4caebbc-3783-4736-83a2-366513f20050" providerId="ADAL" clId="{83C85501-41D8-0D4D-A344-2C42DAD83693}" dt="2020-02-28T20:11:23.765" v="1679"/>
          <ac:picMkLst>
            <pc:docMk/>
            <pc:sldMk cId="4119738381" sldId="274"/>
            <ac:picMk id="5" creationId="{C2317F06-DD46-9242-AD55-E1B815AD9F88}"/>
          </ac:picMkLst>
        </pc:picChg>
      </pc:sldChg>
      <pc:sldChg chg="addSp delSp modSp mod ord setBg delDesignElem delCm">
        <pc:chgData name="Camille Kadoch" userId="f4caebbc-3783-4736-83a2-366513f20050" providerId="ADAL" clId="{83C85501-41D8-0D4D-A344-2C42DAD83693}" dt="2020-03-03T20:03:06.243" v="6686"/>
        <pc:sldMkLst>
          <pc:docMk/>
          <pc:sldMk cId="1214693830" sldId="275"/>
        </pc:sldMkLst>
        <pc:spChg chg="mod">
          <ac:chgData name="Camille Kadoch" userId="f4caebbc-3783-4736-83a2-366513f20050" providerId="ADAL" clId="{83C85501-41D8-0D4D-A344-2C42DAD83693}" dt="2020-02-28T21:44:25.282" v="2696" actId="26606"/>
          <ac:spMkLst>
            <pc:docMk/>
            <pc:sldMk cId="1214693830" sldId="275"/>
            <ac:spMk id="2" creationId="{6E9CD804-FC60-C74C-BC84-C9810B322B28}"/>
          </ac:spMkLst>
        </pc:spChg>
        <pc:spChg chg="add del mod">
          <ac:chgData name="Camille Kadoch" userId="f4caebbc-3783-4736-83a2-366513f20050" providerId="ADAL" clId="{83C85501-41D8-0D4D-A344-2C42DAD83693}" dt="2020-02-28T21:44:25.282" v="2696" actId="26606"/>
          <ac:spMkLst>
            <pc:docMk/>
            <pc:sldMk cId="1214693830" sldId="275"/>
            <ac:spMk id="3" creationId="{6223C945-48A7-C74F-8B4B-122393AE4A13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214693830" sldId="275"/>
            <ac:spMk id="3" creationId="{E2387F3F-20CB-E944-8F2F-4211FCC75009}"/>
          </ac:spMkLst>
        </pc:spChg>
        <pc:spChg chg="add del mod">
          <ac:chgData name="Camille Kadoch" userId="f4caebbc-3783-4736-83a2-366513f20050" providerId="ADAL" clId="{83C85501-41D8-0D4D-A344-2C42DAD83693}" dt="2020-03-02T19:54:31.593" v="5306" actId="478"/>
          <ac:spMkLst>
            <pc:docMk/>
            <pc:sldMk cId="1214693830" sldId="275"/>
            <ac:spMk id="4" creationId="{94ECEB0D-F97B-1648-BC9D-5E804FC0A382}"/>
          </ac:spMkLst>
        </pc:spChg>
        <pc:spChg chg="add mod">
          <ac:chgData name="Camille Kadoch" userId="f4caebbc-3783-4736-83a2-366513f20050" providerId="ADAL" clId="{83C85501-41D8-0D4D-A344-2C42DAD83693}" dt="2020-03-02T19:55:47.084" v="5322" actId="20577"/>
          <ac:spMkLst>
            <pc:docMk/>
            <pc:sldMk cId="1214693830" sldId="275"/>
            <ac:spMk id="6" creationId="{02A519F4-B6BB-494C-A696-765C82A47AD4}"/>
          </ac:spMkLst>
        </pc:spChg>
        <pc:spChg chg="add del">
          <ac:chgData name="Camille Kadoch" userId="f4caebbc-3783-4736-83a2-366513f20050" providerId="ADAL" clId="{83C85501-41D8-0D4D-A344-2C42DAD83693}" dt="2020-02-28T21:44:25.240" v="2695" actId="26606"/>
          <ac:spMkLst>
            <pc:docMk/>
            <pc:sldMk cId="1214693830" sldId="275"/>
            <ac:spMk id="10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8T21:44:25.240" v="2695" actId="26606"/>
          <ac:spMkLst>
            <pc:docMk/>
            <pc:sldMk cId="1214693830" sldId="275"/>
            <ac:spMk id="12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8T21:44:25.240" v="2695" actId="26606"/>
          <ac:spMkLst>
            <pc:docMk/>
            <pc:sldMk cId="1214693830" sldId="275"/>
            <ac:spMk id="14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2-28T21:45:27.562" v="2698"/>
          <ac:spMkLst>
            <pc:docMk/>
            <pc:sldMk cId="1214693830" sldId="275"/>
            <ac:spMk id="16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2-28T21:45:27.562" v="2698"/>
          <ac:spMkLst>
            <pc:docMk/>
            <pc:sldMk cId="1214693830" sldId="275"/>
            <ac:spMk id="17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2-28T21:45:27.562" v="2698"/>
          <ac:spMkLst>
            <pc:docMk/>
            <pc:sldMk cId="1214693830" sldId="275"/>
            <ac:spMk id="18" creationId="{B937DAED-8BFE-4563-BB45-B5E554D70A84}"/>
          </ac:spMkLst>
        </pc:spChg>
        <pc:graphicFrameChg chg="add del">
          <ac:chgData name="Camille Kadoch" userId="f4caebbc-3783-4736-83a2-366513f20050" providerId="ADAL" clId="{83C85501-41D8-0D4D-A344-2C42DAD83693}" dt="2020-02-28T21:44:25.240" v="2695" actId="26606"/>
          <ac:graphicFrameMkLst>
            <pc:docMk/>
            <pc:sldMk cId="1214693830" sldId="275"/>
            <ac:graphicFrameMk id="5" creationId="{303D865F-2DDB-43C4-8D64-928FDA903356}"/>
          </ac:graphicFrameMkLst>
        </pc:graphicFrameChg>
        <pc:graphicFrameChg chg="add del">
          <ac:chgData name="Camille Kadoch" userId="f4caebbc-3783-4736-83a2-366513f20050" providerId="ADAL" clId="{83C85501-41D8-0D4D-A344-2C42DAD83693}" dt="2020-02-28T21:45:35.611" v="2699" actId="478"/>
          <ac:graphicFrameMkLst>
            <pc:docMk/>
            <pc:sldMk cId="1214693830" sldId="275"/>
            <ac:graphicFrameMk id="19" creationId="{DAE00E33-0F84-48FA-874C-04AD36E7CAEB}"/>
          </ac:graphicFrameMkLst>
        </pc:graphicFrameChg>
      </pc:sldChg>
      <pc:sldChg chg="addSp delSp modSp mod setClrOvrMap delDesignElem delCm">
        <pc:chgData name="Camille Kadoch" userId="f4caebbc-3783-4736-83a2-366513f20050" providerId="ADAL" clId="{83C85501-41D8-0D4D-A344-2C42DAD83693}" dt="2020-03-03T20:51:06.819" v="6775" actId="207"/>
        <pc:sldMkLst>
          <pc:docMk/>
          <pc:sldMk cId="1864663310" sldId="276"/>
        </pc:sldMkLst>
        <pc:spChg chg="mod ord">
          <ac:chgData name="Camille Kadoch" userId="f4caebbc-3783-4736-83a2-366513f20050" providerId="ADAL" clId="{83C85501-41D8-0D4D-A344-2C42DAD83693}" dt="2020-03-02T17:59:08.150" v="3784" actId="20577"/>
          <ac:spMkLst>
            <pc:docMk/>
            <pc:sldMk cId="1864663310" sldId="276"/>
            <ac:spMk id="2" creationId="{6E9CD804-FC60-C74C-BC84-C9810B322B28}"/>
          </ac:spMkLst>
        </pc:spChg>
        <pc:spChg chg="add del mod">
          <ac:chgData name="Camille Kadoch" userId="f4caebbc-3783-4736-83a2-366513f20050" providerId="ADAL" clId="{83C85501-41D8-0D4D-A344-2C42DAD83693}" dt="2020-02-28T21:24:12.950" v="1994" actId="931"/>
          <ac:spMkLst>
            <pc:docMk/>
            <pc:sldMk cId="1864663310" sldId="276"/>
            <ac:spMk id="3" creationId="{2633A6B1-9D64-4140-944D-49FF5B5B5D43}"/>
          </ac:spMkLst>
        </pc:spChg>
        <pc:spChg chg="add mod">
          <ac:chgData name="Camille Kadoch" userId="f4caebbc-3783-4736-83a2-366513f20050" providerId="ADAL" clId="{83C85501-41D8-0D4D-A344-2C42DAD83693}" dt="2020-03-03T20:51:06.819" v="6775" actId="207"/>
          <ac:spMkLst>
            <pc:docMk/>
            <pc:sldMk cId="1864663310" sldId="276"/>
            <ac:spMk id="3" creationId="{5650A873-077C-E241-9BC0-4EF4C8E179D6}"/>
          </ac:spMkLst>
        </pc:spChg>
        <pc:spChg chg="add del mod">
          <ac:chgData name="Camille Kadoch" userId="f4caebbc-3783-4736-83a2-366513f20050" providerId="ADAL" clId="{83C85501-41D8-0D4D-A344-2C42DAD83693}" dt="2020-02-28T21:24:28.626" v="2000"/>
          <ac:spMkLst>
            <pc:docMk/>
            <pc:sldMk cId="1864663310" sldId="276"/>
            <ac:spMk id="4" creationId="{1FB39004-4929-3144-B323-E012B7DAF021}"/>
          </ac:spMkLst>
        </pc:spChg>
        <pc:spChg chg="add del mod">
          <ac:chgData name="Camille Kadoch" userId="f4caebbc-3783-4736-83a2-366513f20050" providerId="ADAL" clId="{83C85501-41D8-0D4D-A344-2C42DAD83693}" dt="2020-02-28T21:24:28.627" v="2002"/>
          <ac:spMkLst>
            <pc:docMk/>
            <pc:sldMk cId="1864663310" sldId="276"/>
            <ac:spMk id="5" creationId="{E9D604A8-CB27-434E-AABE-981872904D03}"/>
          </ac:spMkLst>
        </pc:spChg>
        <pc:spChg chg="add mod">
          <ac:chgData name="Camille Kadoch" userId="f4caebbc-3783-4736-83a2-366513f20050" providerId="ADAL" clId="{83C85501-41D8-0D4D-A344-2C42DAD83693}" dt="2020-03-02T17:59:02.990" v="3783" actId="255"/>
          <ac:spMkLst>
            <pc:docMk/>
            <pc:sldMk cId="1864663310" sldId="276"/>
            <ac:spMk id="6" creationId="{375ECA00-F7E7-524A-B1F3-98A22B81F83A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8" creationId="{904DB13E-F722-4ED6-BB00-556651E95281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10" creationId="{7B58A187-A4B1-42EB-A4C7-8635BA507BCE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12" creationId="{37F14E7F-3054-458C-ACF9-A8DA1757C65C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14" creationId="{93747C1C-97FC-4D70-A6C8-A01FBCF5A9DC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18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20" creationId="{FB65ABA3-820C-4D75-9437-9EFA1ADFE134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21" creationId="{B66F8A2C-B8CF-4B20-9A73-2ADCF6302755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22" creationId="{036BF2FB-90D8-48DB-BD34-D040CDCFF208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23" creationId="{B5DD78E9-DE0D-47AF-A0DB-F475221E3DC7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24" creationId="{78632963-757B-40C2-BB84-FC6107A54DAD}"/>
          </ac:spMkLst>
        </pc:spChg>
        <pc:spChg chg="del">
          <ac:chgData name="Camille Kadoch" userId="f4caebbc-3783-4736-83a2-366513f20050" providerId="ADAL" clId="{83C85501-41D8-0D4D-A344-2C42DAD83693}" dt="2020-02-28T21:14:38.303" v="1790"/>
          <ac:spMkLst>
            <pc:docMk/>
            <pc:sldMk cId="1864663310" sldId="276"/>
            <ac:spMk id="25" creationId="{A118D329-2010-4A15-B57C-429FFAE35B11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26" creationId="{2853AE55-7E35-44B0-89F1-3F52B262AF33}"/>
          </ac:spMkLst>
        </pc:spChg>
        <pc:spChg chg="add">
          <ac:chgData name="Camille Kadoch" userId="f4caebbc-3783-4736-83a2-366513f20050" providerId="ADAL" clId="{83C85501-41D8-0D4D-A344-2C42DAD83693}" dt="2020-02-28T21:24:34.236" v="2003" actId="26606"/>
          <ac:spMkLst>
            <pc:docMk/>
            <pc:sldMk cId="1864663310" sldId="276"/>
            <ac:spMk id="28" creationId="{DBC4BE4D-4B50-4F51-9F85-4B5D60B02D81}"/>
          </ac:spMkLst>
        </pc:spChg>
        <pc:grpChg chg="del">
          <ac:chgData name="Camille Kadoch" userId="f4caebbc-3783-4736-83a2-366513f20050" providerId="ADAL" clId="{83C85501-41D8-0D4D-A344-2C42DAD83693}" dt="2020-02-28T21:14:38.303" v="1790"/>
          <ac:grpSpMkLst>
            <pc:docMk/>
            <pc:sldMk cId="1864663310" sldId="276"/>
            <ac:grpSpMk id="16" creationId="{E26428D7-C6F3-473D-A360-A3F5C3E8728C}"/>
          </ac:grpSpMkLst>
        </pc:grpChg>
        <pc:picChg chg="add del mod">
          <ac:chgData name="Camille Kadoch" userId="f4caebbc-3783-4736-83a2-366513f20050" providerId="ADAL" clId="{83C85501-41D8-0D4D-A344-2C42DAD83693}" dt="2020-02-28T21:23:53.472" v="1993" actId="931"/>
          <ac:picMkLst>
            <pc:docMk/>
            <pc:sldMk cId="1864663310" sldId="276"/>
            <ac:picMk id="9" creationId="{20FC1792-0775-E04C-AA05-DDB7BD898AF9}"/>
          </ac:picMkLst>
        </pc:picChg>
        <pc:picChg chg="add mod">
          <ac:chgData name="Camille Kadoch" userId="f4caebbc-3783-4736-83a2-366513f20050" providerId="ADAL" clId="{83C85501-41D8-0D4D-A344-2C42DAD83693}" dt="2020-03-03T20:50:43.725" v="6772" actId="1076"/>
          <ac:picMkLst>
            <pc:docMk/>
            <pc:sldMk cId="1864663310" sldId="276"/>
            <ac:picMk id="13" creationId="{A02DD28F-9F1E-074A-9548-6055C3E36163}"/>
          </ac:picMkLst>
        </pc:picChg>
        <pc:cxnChg chg="del">
          <ac:chgData name="Camille Kadoch" userId="f4caebbc-3783-4736-83a2-366513f20050" providerId="ADAL" clId="{83C85501-41D8-0D4D-A344-2C42DAD83693}" dt="2020-02-28T21:14:38.303" v="1790"/>
          <ac:cxnSpMkLst>
            <pc:docMk/>
            <pc:sldMk cId="1864663310" sldId="276"/>
            <ac:cxnSpMk id="27" creationId="{994262BC-EE98-4BD6-82DB-4955E8DCC290}"/>
          </ac:cxnSpMkLst>
        </pc:cxnChg>
      </pc:sldChg>
      <pc:sldChg chg="addSp modSp">
        <pc:chgData name="Camille Kadoch" userId="f4caebbc-3783-4736-83a2-366513f20050" providerId="ADAL" clId="{83C85501-41D8-0D4D-A344-2C42DAD83693}" dt="2020-03-03T20:49:36.628" v="6770" actId="1076"/>
        <pc:sldMkLst>
          <pc:docMk/>
          <pc:sldMk cId="3915815064" sldId="277"/>
        </pc:sldMkLst>
        <pc:spChg chg="add mod">
          <ac:chgData name="Camille Kadoch" userId="f4caebbc-3783-4736-83a2-366513f20050" providerId="ADAL" clId="{83C85501-41D8-0D4D-A344-2C42DAD83693}" dt="2020-03-03T20:49:36.628" v="6770" actId="1076"/>
          <ac:spMkLst>
            <pc:docMk/>
            <pc:sldMk cId="3915815064" sldId="277"/>
            <ac:spMk id="3" creationId="{673CC0AA-496E-F046-A04B-7C5DDA2FB609}"/>
          </ac:spMkLst>
        </pc:spChg>
      </pc:sldChg>
      <pc:sldChg chg="del">
        <pc:chgData name="Camille Kadoch" userId="f4caebbc-3783-4736-83a2-366513f20050" providerId="ADAL" clId="{83C85501-41D8-0D4D-A344-2C42DAD83693}" dt="2020-02-28T21:37:00.031" v="2518" actId="2696"/>
        <pc:sldMkLst>
          <pc:docMk/>
          <pc:sldMk cId="110968463" sldId="278"/>
        </pc:sldMkLst>
      </pc:sldChg>
      <pc:sldChg chg="addSp delSp modSp add mod setBg delDesignElem">
        <pc:chgData name="Camille Kadoch" userId="f4caebbc-3783-4736-83a2-366513f20050" providerId="ADAL" clId="{83C85501-41D8-0D4D-A344-2C42DAD83693}" dt="2020-03-03T20:03:06.243" v="6686"/>
        <pc:sldMkLst>
          <pc:docMk/>
          <pc:sldMk cId="3685619011" sldId="279"/>
        </pc:sldMkLst>
        <pc:spChg chg="del">
          <ac:chgData name="Camille Kadoch" userId="f4caebbc-3783-4736-83a2-366513f20050" providerId="ADAL" clId="{83C85501-41D8-0D4D-A344-2C42DAD83693}" dt="2020-02-28T19:47:52.912" v="1101"/>
          <ac:spMkLst>
            <pc:docMk/>
            <pc:sldMk cId="3685619011" sldId="279"/>
            <ac:spMk id="2" creationId="{97466869-987B-3545-930C-638195256EED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3685619011" sldId="279"/>
            <ac:spMk id="2" creationId="{AC387640-EC9E-614D-BA17-991C41BB26EF}"/>
          </ac:spMkLst>
        </pc:spChg>
        <pc:spChg chg="add del mod">
          <ac:chgData name="Camille Kadoch" userId="f4caebbc-3783-4736-83a2-366513f20050" providerId="ADAL" clId="{83C85501-41D8-0D4D-A344-2C42DAD83693}" dt="2020-03-02T18:12:54.522" v="4295" actId="478"/>
          <ac:spMkLst>
            <pc:docMk/>
            <pc:sldMk cId="3685619011" sldId="279"/>
            <ac:spMk id="3" creationId="{4F778529-FEC5-3546-A078-4AAE0B15D153}"/>
          </ac:spMkLst>
        </pc:spChg>
        <pc:spChg chg="del">
          <ac:chgData name="Camille Kadoch" userId="f4caebbc-3783-4736-83a2-366513f20050" providerId="ADAL" clId="{83C85501-41D8-0D4D-A344-2C42DAD83693}" dt="2020-02-28T19:47:52.912" v="1101"/>
          <ac:spMkLst>
            <pc:docMk/>
            <pc:sldMk cId="3685619011" sldId="279"/>
            <ac:spMk id="3" creationId="{922D4707-FD21-EF49-AB66-E95D209B407F}"/>
          </ac:spMkLst>
        </pc:spChg>
        <pc:spChg chg="add mo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4" creationId="{75D54656-B134-C54E-A3AA-3990D13B8959}"/>
          </ac:spMkLst>
        </pc:spChg>
        <pc:spChg chg="add del mod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5" creationId="{31843300-3702-8943-8F7D-3DFC6883D819}"/>
          </ac:spMkLst>
        </pc:spChg>
        <pc:spChg chg="add del">
          <ac:chgData name="Camille Kadoch" userId="f4caebbc-3783-4736-83a2-366513f20050" providerId="ADAL" clId="{83C85501-41D8-0D4D-A344-2C42DAD83693}" dt="2020-03-02T18:13:29.262" v="4301"/>
          <ac:spMkLst>
            <pc:docMk/>
            <pc:sldMk cId="3685619011" sldId="279"/>
            <ac:spMk id="6" creationId="{4EA3881A-8E26-994E-88FD-3F3E38BC557B}"/>
          </ac:spMkLst>
        </pc:spChg>
        <pc:spChg chg="add del mod">
          <ac:chgData name="Camille Kadoch" userId="f4caebbc-3783-4736-83a2-366513f20050" providerId="ADAL" clId="{83C85501-41D8-0D4D-A344-2C42DAD83693}" dt="2020-02-28T19:50:46.154" v="1150"/>
          <ac:spMkLst>
            <pc:docMk/>
            <pc:sldMk cId="3685619011" sldId="279"/>
            <ac:spMk id="6" creationId="{8B51848C-A441-8847-BD6E-3A02024C9283}"/>
          </ac:spMkLst>
        </pc:spChg>
        <pc:spChg chg="add del mod">
          <ac:chgData name="Camille Kadoch" userId="f4caebbc-3783-4736-83a2-366513f20050" providerId="ADAL" clId="{83C85501-41D8-0D4D-A344-2C42DAD83693}" dt="2020-03-02T18:13:28.619" v="4300"/>
          <ac:spMkLst>
            <pc:docMk/>
            <pc:sldMk cId="3685619011" sldId="279"/>
            <ac:spMk id="8" creationId="{1767B1A0-2661-CD4B-AF6C-FC68E16681A3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12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14" creationId="{FB65ABA3-820C-4D75-9437-9EFA1ADFE134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16" creationId="{036BF2FB-90D8-48DB-BD34-D040CDCFF208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18" creationId="{78632963-757B-40C2-BB84-FC6107A54DAD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20" creationId="{2853AE55-7E35-44B0-89F1-3F52B262AF33}"/>
          </ac:spMkLst>
        </pc:spChg>
        <pc:spChg chg="add del">
          <ac:chgData name="Camille Kadoch" userId="f4caebbc-3783-4736-83a2-366513f20050" providerId="ADAL" clId="{83C85501-41D8-0D4D-A344-2C42DAD83693}" dt="2020-03-02T18:14:24.663" v="4304" actId="26606"/>
          <ac:spMkLst>
            <pc:docMk/>
            <pc:sldMk cId="3685619011" sldId="279"/>
            <ac:spMk id="22" creationId="{DBC4BE4D-4B50-4F51-9F85-4B5D60B02D81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29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31" creationId="{685B1578-9B95-463A-91DE-797A98F7E96A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33" creationId="{B7753F1F-C532-475B-BE0D-7359EB6F86EF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35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37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8:14:24.618" v="4303" actId="26606"/>
          <ac:spMkLst>
            <pc:docMk/>
            <pc:sldMk cId="3685619011" sldId="279"/>
            <ac:spMk id="39" creationId="{B937DAED-8BFE-4563-BB45-B5E554D70A84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1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2" creationId="{685B1578-9B95-463A-91DE-797A98F7E96A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3" creationId="{B7753F1F-C532-475B-BE0D-7359EB6F86EF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4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5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3-02T18:15:50.300" v="4307" actId="26606"/>
          <ac:spMkLst>
            <pc:docMk/>
            <pc:sldMk cId="3685619011" sldId="279"/>
            <ac:spMk id="46" creationId="{5684BFFE-6A90-4311-ACD5-B34177D46462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52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54" creationId="{685B1578-9B95-463A-91DE-797A98F7E96A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56" creationId="{B7753F1F-C532-475B-BE0D-7359EB6F86EF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58" creationId="{09D6CD28-D147-4DC0-A5FF-335351C7D0C9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60" creationId="{47CDDF69-9963-4CB8-8441-2D6CA2C66673}"/>
          </ac:spMkLst>
        </pc:spChg>
        <pc:spChg chg="add del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62" creationId="{58B53A5F-63B3-4E86-93F7-275390D707F1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67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69" creationId="{685B1578-9B95-463A-91DE-797A98F7E96A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71" creationId="{B7753F1F-C532-475B-BE0D-7359EB6F86EF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73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75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8:16:40.606" v="4308" actId="26606"/>
          <ac:spMkLst>
            <pc:docMk/>
            <pc:sldMk cId="3685619011" sldId="279"/>
            <ac:spMk id="77" creationId="{5684BFFE-6A90-4311-ACD5-B34177D46462}"/>
          </ac:spMkLst>
        </pc:spChg>
        <pc:graphicFrameChg chg="add del">
          <ac:chgData name="Camille Kadoch" userId="f4caebbc-3783-4736-83a2-366513f20050" providerId="ADAL" clId="{83C85501-41D8-0D4D-A344-2C42DAD83693}" dt="2020-03-02T18:14:24.618" v="4303" actId="26606"/>
          <ac:graphicFrameMkLst>
            <pc:docMk/>
            <pc:sldMk cId="3685619011" sldId="279"/>
            <ac:graphicFrameMk id="24" creationId="{E68009EC-A4E6-4D68-A387-F9B7BC87F9FB}"/>
          </ac:graphicFrameMkLst>
        </pc:graphicFrameChg>
        <pc:graphicFrameChg chg="add mod modGraphic">
          <ac:chgData name="Camille Kadoch" userId="f4caebbc-3783-4736-83a2-366513f20050" providerId="ADAL" clId="{83C85501-41D8-0D4D-A344-2C42DAD83693}" dt="2020-03-02T18:17:38.890" v="4313"/>
          <ac:graphicFrameMkLst>
            <pc:docMk/>
            <pc:sldMk cId="3685619011" sldId="279"/>
            <ac:graphicFrameMk id="47" creationId="{350A1DAD-E88C-4EC8-A199-FC103580F182}"/>
          </ac:graphicFrameMkLst>
        </pc:graphicFrameChg>
        <pc:picChg chg="add del mod ord">
          <ac:chgData name="Camille Kadoch" userId="f4caebbc-3783-4736-83a2-366513f20050" providerId="ADAL" clId="{83C85501-41D8-0D4D-A344-2C42DAD83693}" dt="2020-03-02T18:12:41.036" v="4294" actId="478"/>
          <ac:picMkLst>
            <pc:docMk/>
            <pc:sldMk cId="3685619011" sldId="279"/>
            <ac:picMk id="7" creationId="{B7753A3E-C6C0-D44C-A861-9CA56912A4A7}"/>
          </ac:picMkLst>
        </pc:picChg>
      </pc:sldChg>
      <pc:sldChg chg="addSp delSp modSp add mod setBg">
        <pc:chgData name="Camille Kadoch" userId="f4caebbc-3783-4736-83a2-366513f20050" providerId="ADAL" clId="{83C85501-41D8-0D4D-A344-2C42DAD83693}" dt="2020-03-03T20:03:06.243" v="6686"/>
        <pc:sldMkLst>
          <pc:docMk/>
          <pc:sldMk cId="738506657" sldId="280"/>
        </pc:sldMkLst>
        <pc:spChg chg="del">
          <ac:chgData name="Camille Kadoch" userId="f4caebbc-3783-4736-83a2-366513f20050" providerId="ADAL" clId="{83C85501-41D8-0D4D-A344-2C42DAD83693}" dt="2020-03-02T15:28:40.479" v="3231" actId="931"/>
          <ac:spMkLst>
            <pc:docMk/>
            <pc:sldMk cId="738506657" sldId="280"/>
            <ac:spMk id="2" creationId="{1EF9D5C7-D8D3-7B48-A902-0CD2EF8923C9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738506657" sldId="280"/>
            <ac:spMk id="2" creationId="{4F6E4B8C-041A-0243-B06C-5379A2973C2B}"/>
          </ac:spMkLst>
        </pc:spChg>
        <pc:spChg chg="mod">
          <ac:chgData name="Camille Kadoch" userId="f4caebbc-3783-4736-83a2-366513f20050" providerId="ADAL" clId="{83C85501-41D8-0D4D-A344-2C42DAD83693}" dt="2020-03-03T19:42:02.134" v="6136" actId="20577"/>
          <ac:spMkLst>
            <pc:docMk/>
            <pc:sldMk cId="738506657" sldId="280"/>
            <ac:spMk id="3" creationId="{FE1CB70F-68EA-394F-ADCF-05AF1B3BAB29}"/>
          </ac:spMkLst>
        </pc:spChg>
        <pc:spChg chg="del mo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4" creationId="{67276DC5-54F6-C64F-B674-2148B9DCAF71}"/>
          </ac:spMkLst>
        </pc:spChg>
        <pc:spChg chg="add del mo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8" creationId="{645B34ED-B20C-AF44-B43B-07766265DE86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15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17" creationId="{685B1578-9B95-463A-91DE-797A98F7E96A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19" creationId="{B7753F1F-C532-475B-BE0D-7359EB6F86EF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21" creationId="{0EB72A9B-FD82-4F09-BF1E-D39311D3A0E3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23" creationId="{DD39B371-6E4E-4070-AB4E-4D788405A5A6}"/>
          </ac:spMkLst>
        </pc:spChg>
        <pc:spChg chg="add">
          <ac:chgData name="Camille Kadoch" userId="f4caebbc-3783-4736-83a2-366513f20050" providerId="ADAL" clId="{83C85501-41D8-0D4D-A344-2C42DAD83693}" dt="2020-03-02T18:22:12.631" v="4380" actId="26606"/>
          <ac:spMkLst>
            <pc:docMk/>
            <pc:sldMk cId="738506657" sldId="280"/>
            <ac:spMk id="25" creationId="{B937DAED-8BFE-4563-BB45-B5E554D70A84}"/>
          </ac:spMkLst>
        </pc:spChg>
        <pc:graphicFrameChg chg="add mod">
          <ac:chgData name="Camille Kadoch" userId="f4caebbc-3783-4736-83a2-366513f20050" providerId="ADAL" clId="{83C85501-41D8-0D4D-A344-2C42DAD83693}" dt="2020-03-02T19:35:16.474" v="5169"/>
          <ac:graphicFrameMkLst>
            <pc:docMk/>
            <pc:sldMk cId="738506657" sldId="280"/>
            <ac:graphicFrameMk id="10" creationId="{F9447A49-6FCF-4281-95AE-741C17E59ECA}"/>
          </ac:graphicFrameMkLst>
        </pc:graphicFrameChg>
        <pc:picChg chg="add del mod">
          <ac:chgData name="Camille Kadoch" userId="f4caebbc-3783-4736-83a2-366513f20050" providerId="ADAL" clId="{83C85501-41D8-0D4D-A344-2C42DAD83693}" dt="2020-03-02T18:22:07.315" v="4379" actId="478"/>
          <ac:picMkLst>
            <pc:docMk/>
            <pc:sldMk cId="738506657" sldId="280"/>
            <ac:picMk id="6" creationId="{30B34AFB-8134-2340-8AFA-FE53337D4757}"/>
          </ac:picMkLst>
        </pc:picChg>
      </pc:sldChg>
      <pc:sldChg chg="addSp delSp modSp add mod setBg">
        <pc:chgData name="Camille Kadoch" userId="f4caebbc-3783-4736-83a2-366513f20050" providerId="ADAL" clId="{83C85501-41D8-0D4D-A344-2C42DAD83693}" dt="2020-03-03T20:03:06.243" v="6686"/>
        <pc:sldMkLst>
          <pc:docMk/>
          <pc:sldMk cId="782274212" sldId="281"/>
        </pc:sldMkLst>
        <pc:spChg chg="mod or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2" creationId="{690CDBF9-2FFD-8642-8609-C7D9F0E2F66E}"/>
          </ac:spMkLst>
        </pc:spChg>
        <pc:spChg chg="del">
          <ac:chgData name="Camille Kadoch" userId="f4caebbc-3783-4736-83a2-366513f20050" providerId="ADAL" clId="{83C85501-41D8-0D4D-A344-2C42DAD83693}" dt="2020-02-28T21:25:00.056" v="2005" actId="931"/>
          <ac:spMkLst>
            <pc:docMk/>
            <pc:sldMk cId="782274212" sldId="281"/>
            <ac:spMk id="3" creationId="{0FDB80D0-B55E-0F43-8329-B39B4FD05A58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782274212" sldId="281"/>
            <ac:spMk id="3" creationId="{D19FAE06-6E77-FD48-9D0F-3A593FCDC8CD}"/>
          </ac:spMkLst>
        </pc:spChg>
        <pc:spChg chg="del mod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4" creationId="{1CFD27D8-8D80-454F-AB85-3D5AA2FAD571}"/>
          </ac:spMkLst>
        </pc:spChg>
        <pc:spChg chg="add del mod">
          <ac:chgData name="Camille Kadoch" userId="f4caebbc-3783-4736-83a2-366513f20050" providerId="ADAL" clId="{83C85501-41D8-0D4D-A344-2C42DAD83693}" dt="2020-03-02T18:41:10.296" v="5043" actId="478"/>
          <ac:spMkLst>
            <pc:docMk/>
            <pc:sldMk cId="782274212" sldId="281"/>
            <ac:spMk id="5" creationId="{6DBC0112-70FD-9448-8677-C1353B0F8F58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11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13" creationId="{FB65ABA3-820C-4D75-9437-9EFA1ADFE134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15" creationId="{036BF2FB-90D8-48DB-BD34-D040CDCFF208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17" creationId="{78632963-757B-40C2-BB84-FC6107A54DAD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19" creationId="{2853AE55-7E35-44B0-89F1-3F52B262AF33}"/>
          </ac:spMkLst>
        </pc:spChg>
        <pc:spChg chg="add del">
          <ac:chgData name="Camille Kadoch" userId="f4caebbc-3783-4736-83a2-366513f20050" providerId="ADAL" clId="{83C85501-41D8-0D4D-A344-2C42DAD83693}" dt="2020-03-02T18:41:21.646" v="5044" actId="26606"/>
          <ac:spMkLst>
            <pc:docMk/>
            <pc:sldMk cId="782274212" sldId="281"/>
            <ac:spMk id="21" creationId="{DBC4BE4D-4B50-4F51-9F85-4B5D60B02D81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28" creationId="{1E94681D-2A4C-4A8D-B9B5-31D440D0328D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30" creationId="{685B1578-9B95-463A-91DE-797A98F7E96A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32" creationId="{B7753F1F-C532-475B-BE0D-7359EB6F86EF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34" creationId="{0EB72A9B-FD82-4F09-BF1E-D39311D3A0E3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36" creationId="{DD39B371-6E4E-4070-AB4E-4D788405A5A6}"/>
          </ac:spMkLst>
        </pc:spChg>
        <pc:spChg chg="add del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38" creationId="{B937DAED-8BFE-4563-BB45-B5E554D70A84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43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45" creationId="{685B1578-9B95-463A-91DE-797A98F7E96A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47" creationId="{B7753F1F-C532-475B-BE0D-7359EB6F86EF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49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51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3-02T18:41:39.217" v="5045" actId="26606"/>
          <ac:spMkLst>
            <pc:docMk/>
            <pc:sldMk cId="782274212" sldId="281"/>
            <ac:spMk id="53" creationId="{5684BFFE-6A90-4311-ACD5-B34177D46462}"/>
          </ac:spMkLst>
        </pc:spChg>
        <pc:graphicFrameChg chg="add mod modGraphic">
          <ac:chgData name="Camille Kadoch" userId="f4caebbc-3783-4736-83a2-366513f20050" providerId="ADAL" clId="{83C85501-41D8-0D4D-A344-2C42DAD83693}" dt="2020-03-02T18:43:29.267" v="5048"/>
          <ac:graphicFrameMkLst>
            <pc:docMk/>
            <pc:sldMk cId="782274212" sldId="281"/>
            <ac:graphicFrameMk id="23" creationId="{6F1512A6-4EEC-41C0-9CA1-6B6E17E0580D}"/>
          </ac:graphicFrameMkLst>
        </pc:graphicFrameChg>
        <pc:picChg chg="add del mod">
          <ac:chgData name="Camille Kadoch" userId="f4caebbc-3783-4736-83a2-366513f20050" providerId="ADAL" clId="{83C85501-41D8-0D4D-A344-2C42DAD83693}" dt="2020-03-02T18:40:45.978" v="5041" actId="478"/>
          <ac:picMkLst>
            <pc:docMk/>
            <pc:sldMk cId="782274212" sldId="281"/>
            <ac:picMk id="6" creationId="{61E8D9BD-8C4D-9E4D-B4FA-1750297961E5}"/>
          </ac:picMkLst>
        </pc:picChg>
      </pc:sldChg>
      <pc:sldChg chg="addSp delSp modSp add mod setBg setClrOvrMap">
        <pc:chgData name="Camille Kadoch" userId="f4caebbc-3783-4736-83a2-366513f20050" providerId="ADAL" clId="{83C85501-41D8-0D4D-A344-2C42DAD83693}" dt="2020-03-03T20:03:06.243" v="6686"/>
        <pc:sldMkLst>
          <pc:docMk/>
          <pc:sldMk cId="2830991378" sldId="282"/>
        </pc:sldMkLst>
        <pc:spChg chg="mod">
          <ac:chgData name="Camille Kadoch" userId="f4caebbc-3783-4736-83a2-366513f20050" providerId="ADAL" clId="{83C85501-41D8-0D4D-A344-2C42DAD83693}" dt="2020-02-28T21:33:47.875" v="2338" actId="1076"/>
          <ac:spMkLst>
            <pc:docMk/>
            <pc:sldMk cId="2830991378" sldId="282"/>
            <ac:spMk id="2" creationId="{EFB83EA3-A189-504B-8206-9FED6F6D3D75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830991378" sldId="282"/>
            <ac:spMk id="3" creationId="{4FE93ED6-F424-FD45-B25E-A6E08B2B3123}"/>
          </ac:spMkLst>
        </pc:spChg>
        <pc:spChg chg="mod">
          <ac:chgData name="Camille Kadoch" userId="f4caebbc-3783-4736-83a2-366513f20050" providerId="ADAL" clId="{83C85501-41D8-0D4D-A344-2C42DAD83693}" dt="2020-02-28T21:33:44.228" v="2337" actId="1076"/>
          <ac:spMkLst>
            <pc:docMk/>
            <pc:sldMk cId="2830991378" sldId="282"/>
            <ac:spMk id="3" creationId="{7D2D4DD5-9220-FB4E-AF2B-3CAC6DB978DD}"/>
          </ac:spMkLst>
        </pc:spChg>
        <pc:spChg chg="add del">
          <ac:chgData name="Camille Kadoch" userId="f4caebbc-3783-4736-83a2-366513f20050" providerId="ADAL" clId="{83C85501-41D8-0D4D-A344-2C42DAD83693}" dt="2020-02-28T21:32:05.806" v="2193" actId="931"/>
          <ac:spMkLst>
            <pc:docMk/>
            <pc:sldMk cId="2830991378" sldId="282"/>
            <ac:spMk id="4" creationId="{2F3B46BA-DAE1-7F48-999C-3E7A053012D2}"/>
          </ac:spMkLst>
        </pc:spChg>
        <pc:spChg chg="add">
          <ac:chgData name="Camille Kadoch" userId="f4caebbc-3783-4736-83a2-366513f20050" providerId="ADAL" clId="{83C85501-41D8-0D4D-A344-2C42DAD83693}" dt="2020-02-28T21:32:14.070" v="2196" actId="26606"/>
          <ac:spMkLst>
            <pc:docMk/>
            <pc:sldMk cId="2830991378" sldId="282"/>
            <ac:spMk id="13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2-28T21:32:14.070" v="2196" actId="26606"/>
          <ac:spMkLst>
            <pc:docMk/>
            <pc:sldMk cId="2830991378" sldId="282"/>
            <ac:spMk id="15" creationId="{FB65ABA3-820C-4D75-9437-9EFA1ADFE134}"/>
          </ac:spMkLst>
        </pc:spChg>
        <pc:spChg chg="add">
          <ac:chgData name="Camille Kadoch" userId="f4caebbc-3783-4736-83a2-366513f20050" providerId="ADAL" clId="{83C85501-41D8-0D4D-A344-2C42DAD83693}" dt="2020-02-28T21:32:14.070" v="2196" actId="26606"/>
          <ac:spMkLst>
            <pc:docMk/>
            <pc:sldMk cId="2830991378" sldId="282"/>
            <ac:spMk id="17" creationId="{036BF2FB-90D8-48DB-BD34-D040CDCFF208}"/>
          </ac:spMkLst>
        </pc:spChg>
        <pc:spChg chg="add">
          <ac:chgData name="Camille Kadoch" userId="f4caebbc-3783-4736-83a2-366513f20050" providerId="ADAL" clId="{83C85501-41D8-0D4D-A344-2C42DAD83693}" dt="2020-02-28T21:32:14.070" v="2196" actId="26606"/>
          <ac:spMkLst>
            <pc:docMk/>
            <pc:sldMk cId="2830991378" sldId="282"/>
            <ac:spMk id="19" creationId="{CD64F326-929E-45E2-B54D-DC7E17207734}"/>
          </ac:spMkLst>
        </pc:spChg>
        <pc:spChg chg="add">
          <ac:chgData name="Camille Kadoch" userId="f4caebbc-3783-4736-83a2-366513f20050" providerId="ADAL" clId="{83C85501-41D8-0D4D-A344-2C42DAD83693}" dt="2020-02-28T21:32:14.070" v="2196" actId="26606"/>
          <ac:spMkLst>
            <pc:docMk/>
            <pc:sldMk cId="2830991378" sldId="282"/>
            <ac:spMk id="21" creationId="{7BFCDFD7-7B3B-4ED9-B533-34D0B37244F1}"/>
          </ac:spMkLst>
        </pc:spChg>
        <pc:picChg chg="add del mod">
          <ac:chgData name="Camille Kadoch" userId="f4caebbc-3783-4736-83a2-366513f20050" providerId="ADAL" clId="{83C85501-41D8-0D4D-A344-2C42DAD83693}" dt="2020-02-28T21:31:06.041" v="2192" actId="931"/>
          <ac:picMkLst>
            <pc:docMk/>
            <pc:sldMk cId="2830991378" sldId="282"/>
            <ac:picMk id="6" creationId="{435E893E-2E35-9641-89C8-357999DE0550}"/>
          </ac:picMkLst>
        </pc:picChg>
        <pc:picChg chg="add mod ord">
          <ac:chgData name="Camille Kadoch" userId="f4caebbc-3783-4736-83a2-366513f20050" providerId="ADAL" clId="{83C85501-41D8-0D4D-A344-2C42DAD83693}" dt="2020-02-28T21:32:14.070" v="2196" actId="26606"/>
          <ac:picMkLst>
            <pc:docMk/>
            <pc:sldMk cId="2830991378" sldId="282"/>
            <ac:picMk id="8" creationId="{86973FB6-EC0B-A34F-8197-CDB881FB927A}"/>
          </ac:picMkLst>
        </pc:picChg>
      </pc:sldChg>
      <pc:sldChg chg="addSp delSp modSp add mod setBg delCm">
        <pc:chgData name="Camille Kadoch" userId="f4caebbc-3783-4736-83a2-366513f20050" providerId="ADAL" clId="{83C85501-41D8-0D4D-A344-2C42DAD83693}" dt="2020-03-03T20:03:06.243" v="6686"/>
        <pc:sldMkLst>
          <pc:docMk/>
          <pc:sldMk cId="2840814738" sldId="283"/>
        </pc:sldMkLst>
        <pc:spChg chg="mod">
          <ac:chgData name="Camille Kadoch" userId="f4caebbc-3783-4736-83a2-366513f20050" providerId="ADAL" clId="{83C85501-41D8-0D4D-A344-2C42DAD83693}" dt="2020-03-02T18:31:01.981" v="4446" actId="20577"/>
          <ac:spMkLst>
            <pc:docMk/>
            <pc:sldMk cId="2840814738" sldId="283"/>
            <ac:spMk id="2" creationId="{52A6034C-7F5C-9C4B-B2EC-1D0421DB44F4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840814738" sldId="283"/>
            <ac:spMk id="3" creationId="{4A084E83-B582-894E-8087-0E28B66C4CB7}"/>
          </ac:spMkLst>
        </pc:spChg>
        <pc:spChg chg="del mod">
          <ac:chgData name="Camille Kadoch" userId="f4caebbc-3783-4736-83a2-366513f20050" providerId="ADAL" clId="{83C85501-41D8-0D4D-A344-2C42DAD83693}" dt="2020-02-28T21:36:40.644" v="2517" actId="26606"/>
          <ac:spMkLst>
            <pc:docMk/>
            <pc:sldMk cId="2840814738" sldId="283"/>
            <ac:spMk id="3" creationId="{BD62FCD0-79A7-0245-BDCD-E7E394B13DBD}"/>
          </ac:spMkLst>
        </pc:spChg>
        <pc:spChg chg="add">
          <ac:chgData name="Camille Kadoch" userId="f4caebbc-3783-4736-83a2-366513f20050" providerId="ADAL" clId="{83C85501-41D8-0D4D-A344-2C42DAD83693}" dt="2020-03-02T18:38:44.988" v="4863"/>
          <ac:spMkLst>
            <pc:docMk/>
            <pc:sldMk cId="2840814738" sldId="283"/>
            <ac:spMk id="7" creationId="{9C31FC6F-0F0A-5640-8A54-427F6B2378EF}"/>
          </ac:spMkLst>
        </pc:spChg>
        <pc:spChg chg="add">
          <ac:chgData name="Camille Kadoch" userId="f4caebbc-3783-4736-83a2-366513f20050" providerId="ADAL" clId="{83C85501-41D8-0D4D-A344-2C42DAD83693}" dt="2020-02-28T21:36:40.644" v="2517" actId="26606"/>
          <ac:spMkLst>
            <pc:docMk/>
            <pc:sldMk cId="2840814738" sldId="283"/>
            <ac:spMk id="10" creationId="{A2AD6B69-E0A0-476D-9EE1-6B69F04C59F8}"/>
          </ac:spMkLst>
        </pc:spChg>
        <pc:spChg chg="add">
          <ac:chgData name="Camille Kadoch" userId="f4caebbc-3783-4736-83a2-366513f20050" providerId="ADAL" clId="{83C85501-41D8-0D4D-A344-2C42DAD83693}" dt="2020-02-28T21:36:40.644" v="2517" actId="26606"/>
          <ac:spMkLst>
            <pc:docMk/>
            <pc:sldMk cId="2840814738" sldId="283"/>
            <ac:spMk id="12" creationId="{16BE10A1-AD5F-4AB3-8A94-41D62B494ADB}"/>
          </ac:spMkLst>
        </pc:spChg>
        <pc:spChg chg="add">
          <ac:chgData name="Camille Kadoch" userId="f4caebbc-3783-4736-83a2-366513f20050" providerId="ADAL" clId="{83C85501-41D8-0D4D-A344-2C42DAD83693}" dt="2020-02-28T21:36:40.644" v="2517" actId="26606"/>
          <ac:spMkLst>
            <pc:docMk/>
            <pc:sldMk cId="2840814738" sldId="283"/>
            <ac:spMk id="14" creationId="{5684BFFE-6A90-4311-ACD5-B34177D46462}"/>
          </ac:spMkLst>
        </pc:spChg>
        <pc:graphicFrameChg chg="add mod">
          <ac:chgData name="Camille Kadoch" userId="f4caebbc-3783-4736-83a2-366513f20050" providerId="ADAL" clId="{83C85501-41D8-0D4D-A344-2C42DAD83693}" dt="2020-03-02T18:39:00.255" v="4864"/>
          <ac:graphicFrameMkLst>
            <pc:docMk/>
            <pc:sldMk cId="2840814738" sldId="283"/>
            <ac:graphicFrameMk id="5" creationId="{09B642F0-873C-47E3-AE03-DA1EE3351B54}"/>
          </ac:graphicFrameMkLst>
        </pc:graphicFrameChg>
      </pc:sldChg>
      <pc:sldChg chg="addSp modSp add delCm">
        <pc:chgData name="Camille Kadoch" userId="f4caebbc-3783-4736-83a2-366513f20050" providerId="ADAL" clId="{83C85501-41D8-0D4D-A344-2C42DAD83693}" dt="2020-03-03T20:03:06.243" v="6686"/>
        <pc:sldMkLst>
          <pc:docMk/>
          <pc:sldMk cId="4047286949" sldId="284"/>
        </pc:sldMkLst>
        <pc:spChg chg="mod">
          <ac:chgData name="Camille Kadoch" userId="f4caebbc-3783-4736-83a2-366513f20050" providerId="ADAL" clId="{83C85501-41D8-0D4D-A344-2C42DAD83693}" dt="2020-03-02T18:24:30.210" v="4403" actId="20577"/>
          <ac:spMkLst>
            <pc:docMk/>
            <pc:sldMk cId="4047286949" sldId="284"/>
            <ac:spMk id="2" creationId="{2E0F1049-8BE6-7F47-A816-D3A3115AD7C6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047286949" sldId="284"/>
            <ac:spMk id="3" creationId="{723D0ACD-72FD-CE49-A8D5-0E410253748A}"/>
          </ac:spMkLst>
        </pc:spChg>
        <pc:spChg chg="add mod">
          <ac:chgData name="Camille Kadoch" userId="f4caebbc-3783-4736-83a2-366513f20050" providerId="ADAL" clId="{83C85501-41D8-0D4D-A344-2C42DAD83693}" dt="2020-03-02T17:02:07.551" v="3426" actId="1076"/>
          <ac:spMkLst>
            <pc:docMk/>
            <pc:sldMk cId="4047286949" sldId="284"/>
            <ac:spMk id="4" creationId="{CAB98B2E-E396-264A-A2C5-F63AED0624E2}"/>
          </ac:spMkLst>
        </pc:spChg>
      </pc:sldChg>
      <pc:sldChg chg="addSp delSp modSp add">
        <pc:chgData name="Camille Kadoch" userId="f4caebbc-3783-4736-83a2-366513f20050" providerId="ADAL" clId="{83C85501-41D8-0D4D-A344-2C42DAD83693}" dt="2020-03-03T20:03:06.243" v="6686"/>
        <pc:sldMkLst>
          <pc:docMk/>
          <pc:sldMk cId="644937120" sldId="285"/>
        </pc:sldMkLst>
        <pc:spChg chg="del">
          <ac:chgData name="Camille Kadoch" userId="f4caebbc-3783-4736-83a2-366513f20050" providerId="ADAL" clId="{83C85501-41D8-0D4D-A344-2C42DAD83693}" dt="2020-03-02T15:40:43.898" v="3239"/>
          <ac:spMkLst>
            <pc:docMk/>
            <pc:sldMk cId="644937120" sldId="285"/>
            <ac:spMk id="2" creationId="{1B7A86EB-ED70-3D47-B9EB-125CE2099AA2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644937120" sldId="285"/>
            <ac:spMk id="2" creationId="{A65BEB80-E5B5-BC4A-9125-183F9213E9E9}"/>
          </ac:spMkLst>
        </pc:spChg>
        <pc:spChg chg="del">
          <ac:chgData name="Camille Kadoch" userId="f4caebbc-3783-4736-83a2-366513f20050" providerId="ADAL" clId="{83C85501-41D8-0D4D-A344-2C42DAD83693}" dt="2020-03-02T15:40:43.898" v="3239"/>
          <ac:spMkLst>
            <pc:docMk/>
            <pc:sldMk cId="644937120" sldId="285"/>
            <ac:spMk id="3" creationId="{FBC55559-7CF6-634A-AD82-7AA8DFB0227F}"/>
          </ac:spMkLst>
        </pc:spChg>
        <pc:spChg chg="add mod">
          <ac:chgData name="Camille Kadoch" userId="f4caebbc-3783-4736-83a2-366513f20050" providerId="ADAL" clId="{83C85501-41D8-0D4D-A344-2C42DAD83693}" dt="2020-03-02T18:18:14.075" v="4344" actId="20577"/>
          <ac:spMkLst>
            <pc:docMk/>
            <pc:sldMk cId="644937120" sldId="285"/>
            <ac:spMk id="4" creationId="{85489513-644E-F141-BCD5-063F363337C3}"/>
          </ac:spMkLst>
        </pc:spChg>
        <pc:spChg chg="add mod">
          <ac:chgData name="Camille Kadoch" userId="f4caebbc-3783-4736-83a2-366513f20050" providerId="ADAL" clId="{83C85501-41D8-0D4D-A344-2C42DAD83693}" dt="2020-03-02T15:40:43.898" v="3239"/>
          <ac:spMkLst>
            <pc:docMk/>
            <pc:sldMk cId="644937120" sldId="285"/>
            <ac:spMk id="5" creationId="{77DFC1C2-917C-5548-8835-22F603D9D2AF}"/>
          </ac:spMkLst>
        </pc:spChg>
        <pc:spChg chg="add mod">
          <ac:chgData name="Camille Kadoch" userId="f4caebbc-3783-4736-83a2-366513f20050" providerId="ADAL" clId="{83C85501-41D8-0D4D-A344-2C42DAD83693}" dt="2020-03-02T17:01:21.415" v="3421" actId="1076"/>
          <ac:spMkLst>
            <pc:docMk/>
            <pc:sldMk cId="644937120" sldId="285"/>
            <ac:spMk id="6" creationId="{2995FF96-026F-3542-8612-5E3696099CD3}"/>
          </ac:spMkLst>
        </pc:spChg>
      </pc:sldChg>
      <pc:sldChg chg="addSp modSp add delCm">
        <pc:chgData name="Camille Kadoch" userId="f4caebbc-3783-4736-83a2-366513f20050" providerId="ADAL" clId="{83C85501-41D8-0D4D-A344-2C42DAD83693}" dt="2020-03-03T20:03:06.243" v="6686"/>
        <pc:sldMkLst>
          <pc:docMk/>
          <pc:sldMk cId="2627753041" sldId="286"/>
        </pc:sldMkLst>
        <pc:spChg chg="mod">
          <ac:chgData name="Camille Kadoch" userId="f4caebbc-3783-4736-83a2-366513f20050" providerId="ADAL" clId="{83C85501-41D8-0D4D-A344-2C42DAD83693}" dt="2020-03-02T17:54:23.294" v="3708" actId="20577"/>
          <ac:spMkLst>
            <pc:docMk/>
            <pc:sldMk cId="2627753041" sldId="286"/>
            <ac:spMk id="2" creationId="{A47FEAFB-4811-214F-8EA9-BBD75995AD81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627753041" sldId="286"/>
            <ac:spMk id="3" creationId="{CD8AD3D0-EE51-EB42-B3F6-8FE908FBE360}"/>
          </ac:spMkLst>
        </pc:spChg>
        <pc:spChg chg="add mod">
          <ac:chgData name="Camille Kadoch" userId="f4caebbc-3783-4736-83a2-366513f20050" providerId="ADAL" clId="{83C85501-41D8-0D4D-A344-2C42DAD83693}" dt="2020-03-02T17:54:16.317" v="3690" actId="1076"/>
          <ac:spMkLst>
            <pc:docMk/>
            <pc:sldMk cId="2627753041" sldId="286"/>
            <ac:spMk id="4" creationId="{CB91B5CF-8B74-9140-89DA-9AFE8B0B0CE7}"/>
          </ac:spMkLst>
        </pc:spChg>
      </pc:sldChg>
      <pc:sldChg chg="addSp delSp modSp add mod setBg">
        <pc:chgData name="Camille Kadoch" userId="f4caebbc-3783-4736-83a2-366513f20050" providerId="ADAL" clId="{83C85501-41D8-0D4D-A344-2C42DAD83693}" dt="2020-03-03T20:03:06.243" v="6686"/>
        <pc:sldMkLst>
          <pc:docMk/>
          <pc:sldMk cId="417234223" sldId="287"/>
        </pc:sldMkLst>
        <pc:spChg chg="del">
          <ac:chgData name="Camille Kadoch" userId="f4caebbc-3783-4736-83a2-366513f20050" providerId="ADAL" clId="{83C85501-41D8-0D4D-A344-2C42DAD83693}" dt="2020-03-02T15:56:50.580" v="3405" actId="26606"/>
          <ac:spMkLst>
            <pc:docMk/>
            <pc:sldMk cId="417234223" sldId="287"/>
            <ac:spMk id="2" creationId="{7F338481-98FA-1743-9BD4-E60110DCF18D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17234223" sldId="287"/>
            <ac:spMk id="2" creationId="{A12454B5-ADEB-714D-AF02-F098406152F6}"/>
          </ac:spMkLst>
        </pc:spChg>
        <pc:spChg chg="del">
          <ac:chgData name="Camille Kadoch" userId="f4caebbc-3783-4736-83a2-366513f20050" providerId="ADAL" clId="{83C85501-41D8-0D4D-A344-2C42DAD83693}" dt="2020-03-02T15:56:42.052" v="3402" actId="931"/>
          <ac:spMkLst>
            <pc:docMk/>
            <pc:sldMk cId="417234223" sldId="287"/>
            <ac:spMk id="3" creationId="{27E74376-41AD-F14A-A87C-3C86A58F0CF1}"/>
          </ac:spMkLst>
        </pc:spChg>
        <pc:spChg chg="add">
          <ac:chgData name="Camille Kadoch" userId="f4caebbc-3783-4736-83a2-366513f20050" providerId="ADAL" clId="{83C85501-41D8-0D4D-A344-2C42DAD83693}" dt="2020-03-02T15:56:50.580" v="3405" actId="26606"/>
          <ac:spMkLst>
            <pc:docMk/>
            <pc:sldMk cId="417234223" sldId="287"/>
            <ac:spMk id="10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2T15:56:50.580" v="3405" actId="26606"/>
          <ac:spMkLst>
            <pc:docMk/>
            <pc:sldMk cId="417234223" sldId="287"/>
            <ac:spMk id="12" creationId="{4EC7E010-C712-408D-9787-0842AFC9F4BB}"/>
          </ac:spMkLst>
        </pc:spChg>
        <pc:spChg chg="add">
          <ac:chgData name="Camille Kadoch" userId="f4caebbc-3783-4736-83a2-366513f20050" providerId="ADAL" clId="{83C85501-41D8-0D4D-A344-2C42DAD83693}" dt="2020-03-02T15:56:50.580" v="3405" actId="26606"/>
          <ac:spMkLst>
            <pc:docMk/>
            <pc:sldMk cId="417234223" sldId="287"/>
            <ac:spMk id="14" creationId="{0503FCEF-A9BA-4991-9220-E36615FB8B53}"/>
          </ac:spMkLst>
        </pc:spChg>
        <pc:picChg chg="add mod">
          <ac:chgData name="Camille Kadoch" userId="f4caebbc-3783-4736-83a2-366513f20050" providerId="ADAL" clId="{83C85501-41D8-0D4D-A344-2C42DAD83693}" dt="2020-03-02T15:56:50.580" v="3405" actId="26606"/>
          <ac:picMkLst>
            <pc:docMk/>
            <pc:sldMk cId="417234223" sldId="287"/>
            <ac:picMk id="5" creationId="{D7D78B7F-EBBB-6744-93C9-EAD88A29B09B}"/>
          </ac:picMkLst>
        </pc:picChg>
      </pc:sldChg>
      <pc:sldChg chg="addSp modSp add">
        <pc:chgData name="Camille Kadoch" userId="f4caebbc-3783-4736-83a2-366513f20050" providerId="ADAL" clId="{83C85501-41D8-0D4D-A344-2C42DAD83693}" dt="2020-03-03T20:03:06.243" v="6686"/>
        <pc:sldMkLst>
          <pc:docMk/>
          <pc:sldMk cId="351726229" sldId="288"/>
        </pc:sldMkLst>
        <pc:spChg chg="mod">
          <ac:chgData name="Camille Kadoch" userId="f4caebbc-3783-4736-83a2-366513f20050" providerId="ADAL" clId="{83C85501-41D8-0D4D-A344-2C42DAD83693}" dt="2020-03-02T18:39:41.621" v="5039" actId="20577"/>
          <ac:spMkLst>
            <pc:docMk/>
            <pc:sldMk cId="351726229" sldId="288"/>
            <ac:spMk id="2" creationId="{52A6034C-7F5C-9C4B-B2EC-1D0421DB44F4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351726229" sldId="288"/>
            <ac:spMk id="3" creationId="{DA6091BB-D82D-0746-BE8F-1E0017EFE7AE}"/>
          </ac:spMkLst>
        </pc:spChg>
        <pc:graphicFrameChg chg="mod">
          <ac:chgData name="Camille Kadoch" userId="f4caebbc-3783-4736-83a2-366513f20050" providerId="ADAL" clId="{83C85501-41D8-0D4D-A344-2C42DAD83693}" dt="2020-03-02T18:39:33.492" v="5036"/>
          <ac:graphicFrameMkLst>
            <pc:docMk/>
            <pc:sldMk cId="351726229" sldId="288"/>
            <ac:graphicFrameMk id="5" creationId="{09B642F0-873C-47E3-AE03-DA1EE3351B54}"/>
          </ac:graphicFrameMkLst>
        </pc:graphicFrameChg>
      </pc:sldChg>
      <pc:sldChg chg="addSp modSp add">
        <pc:chgData name="Camille Kadoch" userId="f4caebbc-3783-4736-83a2-366513f20050" providerId="ADAL" clId="{83C85501-41D8-0D4D-A344-2C42DAD83693}" dt="2020-03-03T20:03:06.243" v="6686"/>
        <pc:sldMkLst>
          <pc:docMk/>
          <pc:sldMk cId="2058893913" sldId="289"/>
        </pc:sldMkLst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058893913" sldId="289"/>
            <ac:spMk id="3" creationId="{E1ED20CF-446B-9D4E-8DC4-F9FBCB2725F4}"/>
          </ac:spMkLst>
        </pc:spChg>
      </pc:sldChg>
      <pc:sldChg chg="addSp delSp modSp add del">
        <pc:chgData name="Camille Kadoch" userId="f4caebbc-3783-4736-83a2-366513f20050" providerId="ADAL" clId="{83C85501-41D8-0D4D-A344-2C42DAD83693}" dt="2020-03-02T18:46:23.484" v="5086" actId="2696"/>
        <pc:sldMkLst>
          <pc:docMk/>
          <pc:sldMk cId="2602596112" sldId="289"/>
        </pc:sldMkLst>
        <pc:spChg chg="mod">
          <ac:chgData name="Camille Kadoch" userId="f4caebbc-3783-4736-83a2-366513f20050" providerId="ADAL" clId="{83C85501-41D8-0D4D-A344-2C42DAD83693}" dt="2020-03-02T18:46:18.933" v="5085" actId="20577"/>
          <ac:spMkLst>
            <pc:docMk/>
            <pc:sldMk cId="2602596112" sldId="289"/>
            <ac:spMk id="2" creationId="{34473370-1EEF-B948-A9E5-06623AA8AF98}"/>
          </ac:spMkLst>
        </pc:spChg>
        <pc:spChg chg="del">
          <ac:chgData name="Camille Kadoch" userId="f4caebbc-3783-4736-83a2-366513f20050" providerId="ADAL" clId="{83C85501-41D8-0D4D-A344-2C42DAD83693}" dt="2020-03-02T18:45:25.627" v="5050" actId="931"/>
          <ac:spMkLst>
            <pc:docMk/>
            <pc:sldMk cId="2602596112" sldId="289"/>
            <ac:spMk id="3" creationId="{8CEBF9FE-2907-3549-9D1F-24A92B747B93}"/>
          </ac:spMkLst>
        </pc:spChg>
        <pc:picChg chg="add mod">
          <ac:chgData name="Camille Kadoch" userId="f4caebbc-3783-4736-83a2-366513f20050" providerId="ADAL" clId="{83C85501-41D8-0D4D-A344-2C42DAD83693}" dt="2020-03-02T18:45:37.616" v="5055" actId="14100"/>
          <ac:picMkLst>
            <pc:docMk/>
            <pc:sldMk cId="2602596112" sldId="289"/>
            <ac:picMk id="5" creationId="{4C7CE795-B79B-1249-98AD-402AF542B266}"/>
          </ac:picMkLst>
        </pc:picChg>
      </pc:sldChg>
      <pc:sldChg chg="modSp add del ord">
        <pc:chgData name="Camille Kadoch" userId="f4caebbc-3783-4736-83a2-366513f20050" providerId="ADAL" clId="{83C85501-41D8-0D4D-A344-2C42DAD83693}" dt="2020-03-02T20:58:58.534" v="5365" actId="2696"/>
        <pc:sldMkLst>
          <pc:docMk/>
          <pc:sldMk cId="1881873925" sldId="290"/>
        </pc:sldMkLst>
        <pc:spChg chg="mod">
          <ac:chgData name="Camille Kadoch" userId="f4caebbc-3783-4736-83a2-366513f20050" providerId="ADAL" clId="{83C85501-41D8-0D4D-A344-2C42DAD83693}" dt="2020-03-02T20:58:37.880" v="5364" actId="20577"/>
          <ac:spMkLst>
            <pc:docMk/>
            <pc:sldMk cId="1881873925" sldId="290"/>
            <ac:spMk id="2" creationId="{BBC7D53E-6AF9-8F4B-A300-961A30E3D5C9}"/>
          </ac:spMkLst>
        </pc:spChg>
      </pc:sldChg>
      <pc:sldChg chg="addSp modSp add">
        <pc:chgData name="Camille Kadoch" userId="f4caebbc-3783-4736-83a2-366513f20050" providerId="ADAL" clId="{83C85501-41D8-0D4D-A344-2C42DAD83693}" dt="2020-03-03T20:03:06.243" v="6686"/>
        <pc:sldMkLst>
          <pc:docMk/>
          <pc:sldMk cId="2535003726" sldId="290"/>
        </pc:sldMkLst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2535003726" sldId="290"/>
            <ac:spMk id="2" creationId="{3A413B55-9A71-2641-AD59-D3C09F22F73A}"/>
          </ac:spMkLst>
        </pc:spChg>
        <pc:spChg chg="mod">
          <ac:chgData name="Camille Kadoch" userId="f4caebbc-3783-4736-83a2-366513f20050" providerId="ADAL" clId="{83C85501-41D8-0D4D-A344-2C42DAD83693}" dt="2020-03-02T20:59:14.521" v="5389" actId="20577"/>
          <ac:spMkLst>
            <pc:docMk/>
            <pc:sldMk cId="2535003726" sldId="290"/>
            <ac:spMk id="4" creationId="{75D54656-B134-C54E-A3AA-3990D13B8959}"/>
          </ac:spMkLst>
        </pc:spChg>
        <pc:graphicFrameChg chg="mod">
          <ac:chgData name="Camille Kadoch" userId="f4caebbc-3783-4736-83a2-366513f20050" providerId="ADAL" clId="{83C85501-41D8-0D4D-A344-2C42DAD83693}" dt="2020-03-02T21:05:27.472" v="5419"/>
          <ac:graphicFrameMkLst>
            <pc:docMk/>
            <pc:sldMk cId="2535003726" sldId="290"/>
            <ac:graphicFrameMk id="47" creationId="{350A1DAD-E88C-4EC8-A199-FC103580F182}"/>
          </ac:graphicFrameMkLst>
        </pc:graphicFrameChg>
      </pc:sldChg>
      <pc:sldChg chg="addSp delSp modSp add setBg delDesignElem">
        <pc:chgData name="Camille Kadoch" userId="f4caebbc-3783-4736-83a2-366513f20050" providerId="ADAL" clId="{83C85501-41D8-0D4D-A344-2C42DAD83693}" dt="2020-03-03T20:03:06.243" v="6686"/>
        <pc:sldMkLst>
          <pc:docMk/>
          <pc:sldMk cId="353745635" sldId="291"/>
        </pc:sldMkLst>
        <pc:spChg chg="mod">
          <ac:chgData name="Camille Kadoch" userId="f4caebbc-3783-4736-83a2-366513f20050" providerId="ADAL" clId="{83C85501-41D8-0D4D-A344-2C42DAD83693}" dt="2020-03-02T21:09:03.867" v="5455" actId="20577"/>
          <ac:spMkLst>
            <pc:docMk/>
            <pc:sldMk cId="353745635" sldId="291"/>
            <ac:spMk id="2" creationId="{243AEF4B-2562-C642-87D4-7189ED2FDFB9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353745635" sldId="291"/>
            <ac:spMk id="3" creationId="{243E1B60-C2FA-7B41-ABF6-105DF075BCB6}"/>
          </ac:spMkLst>
        </pc:spChg>
        <pc:spChg chg="del">
          <ac:chgData name="Camille Kadoch" userId="f4caebbc-3783-4736-83a2-366513f20050" providerId="ADAL" clId="{83C85501-41D8-0D4D-A344-2C42DAD83693}" dt="2020-03-02T21:08:47.049" v="5428"/>
          <ac:spMkLst>
            <pc:docMk/>
            <pc:sldMk cId="353745635" sldId="291"/>
            <ac:spMk id="32" creationId="{A2AD6B69-E0A0-476D-9EE1-6B69F04C59F8}"/>
          </ac:spMkLst>
        </pc:spChg>
        <pc:spChg chg="del">
          <ac:chgData name="Camille Kadoch" userId="f4caebbc-3783-4736-83a2-366513f20050" providerId="ADAL" clId="{83C85501-41D8-0D4D-A344-2C42DAD83693}" dt="2020-03-02T21:08:47.049" v="5428"/>
          <ac:spMkLst>
            <pc:docMk/>
            <pc:sldMk cId="353745635" sldId="291"/>
            <ac:spMk id="34" creationId="{16BE10A1-AD5F-4AB3-8A94-41D62B494ADB}"/>
          </ac:spMkLst>
        </pc:spChg>
        <pc:spChg chg="del">
          <ac:chgData name="Camille Kadoch" userId="f4caebbc-3783-4736-83a2-366513f20050" providerId="ADAL" clId="{83C85501-41D8-0D4D-A344-2C42DAD83693}" dt="2020-03-02T21:08:47.049" v="5428"/>
          <ac:spMkLst>
            <pc:docMk/>
            <pc:sldMk cId="353745635" sldId="291"/>
            <ac:spMk id="36" creationId="{5684BFFE-6A90-4311-ACD5-B34177D46462}"/>
          </ac:spMkLst>
        </pc:spChg>
        <pc:graphicFrameChg chg="mod">
          <ac:chgData name="Camille Kadoch" userId="f4caebbc-3783-4736-83a2-366513f20050" providerId="ADAL" clId="{83C85501-41D8-0D4D-A344-2C42DAD83693}" dt="2020-03-02T21:12:43.070" v="5474"/>
          <ac:graphicFrameMkLst>
            <pc:docMk/>
            <pc:sldMk cId="353745635" sldId="291"/>
            <ac:graphicFrameMk id="7" creationId="{690F5A0B-54A0-4CC8-BA6C-214B31F6B83D}"/>
          </ac:graphicFrameMkLst>
        </pc:graphicFrameChg>
      </pc:sldChg>
      <pc:sldChg chg="add del ord">
        <pc:chgData name="Camille Kadoch" userId="f4caebbc-3783-4736-83a2-366513f20050" providerId="ADAL" clId="{83C85501-41D8-0D4D-A344-2C42DAD83693}" dt="2020-03-02T21:08:38.316" v="5426" actId="2696"/>
        <pc:sldMkLst>
          <pc:docMk/>
          <pc:sldMk cId="1727453185" sldId="291"/>
        </pc:sldMkLst>
      </pc:sldChg>
      <pc:sldChg chg="addSp delSp modSp add delDesignElem">
        <pc:chgData name="Camille Kadoch" userId="f4caebbc-3783-4736-83a2-366513f20050" providerId="ADAL" clId="{83C85501-41D8-0D4D-A344-2C42DAD83693}" dt="2020-03-03T20:03:06.243" v="6686"/>
        <pc:sldMkLst>
          <pc:docMk/>
          <pc:sldMk cId="3777591008" sldId="292"/>
        </pc:sldMkLst>
        <pc:spChg chg="mod">
          <ac:chgData name="Camille Kadoch" userId="f4caebbc-3783-4736-83a2-366513f20050" providerId="ADAL" clId="{83C85501-41D8-0D4D-A344-2C42DAD83693}" dt="2020-03-03T19:40:33.054" v="6124" actId="20577"/>
          <ac:spMkLst>
            <pc:docMk/>
            <pc:sldMk cId="3777591008" sldId="292"/>
            <ac:spMk id="2" creationId="{37F652D9-3CDC-5A45-B0FD-72456007F7BE}"/>
          </ac:spMkLst>
        </pc:spChg>
        <pc:spChg chg="add del mod">
          <ac:chgData name="Camille Kadoch" userId="f4caebbc-3783-4736-83a2-366513f20050" providerId="ADAL" clId="{83C85501-41D8-0D4D-A344-2C42DAD83693}" dt="2020-03-03T19:35:26.616" v="6100" actId="26606"/>
          <ac:spMkLst>
            <pc:docMk/>
            <pc:sldMk cId="3777591008" sldId="292"/>
            <ac:spMk id="3" creationId="{A9A4373A-ADB0-E449-9561-FBEBB354D010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3777591008" sldId="292"/>
            <ac:spMk id="4" creationId="{B66E84E8-1268-344F-BD51-D4FC91039B37}"/>
          </ac:spMkLst>
        </pc:spChg>
        <pc:spChg chg="add del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10" creationId="{A2AD6B69-E0A0-476D-9EE1-6B69F04C59F8}"/>
          </ac:spMkLst>
        </pc:spChg>
        <pc:spChg chg="add del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12" creationId="{16BE10A1-AD5F-4AB3-8A94-41D62B494ADB}"/>
          </ac:spMkLst>
        </pc:spChg>
        <pc:spChg chg="add del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14" creationId="{5684BFFE-6A90-4311-ACD5-B34177D46462}"/>
          </ac:spMkLst>
        </pc:spChg>
        <pc:spChg chg="add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19" creationId="{0EB72A9B-FD82-4F09-BF1E-D39311D3A0E3}"/>
          </ac:spMkLst>
        </pc:spChg>
        <pc:spChg chg="add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21" creationId="{DD39B371-6E4E-4070-AB4E-4D788405A5A6}"/>
          </ac:spMkLst>
        </pc:spChg>
        <pc:spChg chg="add">
          <ac:chgData name="Camille Kadoch" userId="f4caebbc-3783-4736-83a2-366513f20050" providerId="ADAL" clId="{83C85501-41D8-0D4D-A344-2C42DAD83693}" dt="2020-03-03T19:39:17.216" v="6110" actId="26606"/>
          <ac:spMkLst>
            <pc:docMk/>
            <pc:sldMk cId="3777591008" sldId="292"/>
            <ac:spMk id="23" creationId="{B937DAED-8BFE-4563-BB45-B5E554D70A84}"/>
          </ac:spMkLst>
        </pc:spChg>
        <pc:spChg chg="del">
          <ac:chgData name="Camille Kadoch" userId="f4caebbc-3783-4736-83a2-366513f20050" providerId="ADAL" clId="{83C85501-41D8-0D4D-A344-2C42DAD83693}" dt="2020-03-03T19:27:59.824" v="5645"/>
          <ac:spMkLst>
            <pc:docMk/>
            <pc:sldMk cId="3777591008" sldId="292"/>
            <ac:spMk id="28" creationId="{A2AD6B69-E0A0-476D-9EE1-6B69F04C59F8}"/>
          </ac:spMkLst>
        </pc:spChg>
        <pc:spChg chg="del">
          <ac:chgData name="Camille Kadoch" userId="f4caebbc-3783-4736-83a2-366513f20050" providerId="ADAL" clId="{83C85501-41D8-0D4D-A344-2C42DAD83693}" dt="2020-03-03T19:27:59.824" v="5645"/>
          <ac:spMkLst>
            <pc:docMk/>
            <pc:sldMk cId="3777591008" sldId="292"/>
            <ac:spMk id="30" creationId="{16BE10A1-AD5F-4AB3-8A94-41D62B494ADB}"/>
          </ac:spMkLst>
        </pc:spChg>
        <pc:spChg chg="del">
          <ac:chgData name="Camille Kadoch" userId="f4caebbc-3783-4736-83a2-366513f20050" providerId="ADAL" clId="{83C85501-41D8-0D4D-A344-2C42DAD83693}" dt="2020-03-03T19:27:59.824" v="5645"/>
          <ac:spMkLst>
            <pc:docMk/>
            <pc:sldMk cId="3777591008" sldId="292"/>
            <ac:spMk id="32" creationId="{5684BFFE-6A90-4311-ACD5-B34177D46462}"/>
          </ac:spMkLst>
        </pc:spChg>
        <pc:graphicFrameChg chg="del mod">
          <ac:chgData name="Camille Kadoch" userId="f4caebbc-3783-4736-83a2-366513f20050" providerId="ADAL" clId="{83C85501-41D8-0D4D-A344-2C42DAD83693}" dt="2020-03-03T19:28:04.055" v="5646" actId="478"/>
          <ac:graphicFrameMkLst>
            <pc:docMk/>
            <pc:sldMk cId="3777591008" sldId="292"/>
            <ac:graphicFrameMk id="5" creationId="{12CFA875-5C9E-48BF-B790-1E1675DEBD96}"/>
          </ac:graphicFrameMkLst>
        </pc:graphicFrameChg>
        <pc:graphicFrameChg chg="add mod modGraphic">
          <ac:chgData name="Camille Kadoch" userId="f4caebbc-3783-4736-83a2-366513f20050" providerId="ADAL" clId="{83C85501-41D8-0D4D-A344-2C42DAD83693}" dt="2020-03-03T19:40:53.236" v="6126"/>
          <ac:graphicFrameMkLst>
            <pc:docMk/>
            <pc:sldMk cId="3777591008" sldId="292"/>
            <ac:graphicFrameMk id="6" creationId="{A81A179E-8B51-421E-943C-0859C84406B1}"/>
          </ac:graphicFrameMkLst>
        </pc:graphicFrameChg>
      </pc:sldChg>
      <pc:sldChg chg="addSp delSp modSp add mod setBg">
        <pc:chgData name="Camille Kadoch" userId="f4caebbc-3783-4736-83a2-366513f20050" providerId="ADAL" clId="{83C85501-41D8-0D4D-A344-2C42DAD83693}" dt="2020-03-03T20:03:06.243" v="6686"/>
        <pc:sldMkLst>
          <pc:docMk/>
          <pc:sldMk cId="4129024876" sldId="293"/>
        </pc:sldMkLst>
        <pc:spChg chg="mod">
          <ac:chgData name="Camille Kadoch" userId="f4caebbc-3783-4736-83a2-366513f20050" providerId="ADAL" clId="{83C85501-41D8-0D4D-A344-2C42DAD83693}" dt="2020-03-03T19:45:57.742" v="6307" actId="20577"/>
          <ac:spMkLst>
            <pc:docMk/>
            <pc:sldMk cId="4129024876" sldId="293"/>
            <ac:spMk id="2" creationId="{E67392DA-EC8B-EF4B-B934-4FB0754BEF65}"/>
          </ac:spMkLst>
        </pc:spChg>
        <pc:spChg chg="del mod">
          <ac:chgData name="Camille Kadoch" userId="f4caebbc-3783-4736-83a2-366513f20050" providerId="ADAL" clId="{83C85501-41D8-0D4D-A344-2C42DAD83693}" dt="2020-03-03T19:43:33.529" v="6275" actId="26606"/>
          <ac:spMkLst>
            <pc:docMk/>
            <pc:sldMk cId="4129024876" sldId="293"/>
            <ac:spMk id="3" creationId="{BAE6FEF5-FBF1-4545-801E-1ACFC14F8223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4129024876" sldId="293"/>
            <ac:spMk id="4" creationId="{E9F859F8-47E7-1547-B198-EE70CF341E7A}"/>
          </ac:spMkLst>
        </pc:spChg>
        <pc:spChg chg="add">
          <ac:chgData name="Camille Kadoch" userId="f4caebbc-3783-4736-83a2-366513f20050" providerId="ADAL" clId="{83C85501-41D8-0D4D-A344-2C42DAD83693}" dt="2020-03-03T19:43:33.529" v="6275" actId="26606"/>
          <ac:spMkLst>
            <pc:docMk/>
            <pc:sldMk cId="4129024876" sldId="293"/>
            <ac:spMk id="10" creationId="{0EB72A9B-FD82-4F09-BF1E-D39311D3A0E3}"/>
          </ac:spMkLst>
        </pc:spChg>
        <pc:spChg chg="add">
          <ac:chgData name="Camille Kadoch" userId="f4caebbc-3783-4736-83a2-366513f20050" providerId="ADAL" clId="{83C85501-41D8-0D4D-A344-2C42DAD83693}" dt="2020-03-03T19:43:33.529" v="6275" actId="26606"/>
          <ac:spMkLst>
            <pc:docMk/>
            <pc:sldMk cId="4129024876" sldId="293"/>
            <ac:spMk id="12" creationId="{DD39B371-6E4E-4070-AB4E-4D788405A5A6}"/>
          </ac:spMkLst>
        </pc:spChg>
        <pc:spChg chg="add">
          <ac:chgData name="Camille Kadoch" userId="f4caebbc-3783-4736-83a2-366513f20050" providerId="ADAL" clId="{83C85501-41D8-0D4D-A344-2C42DAD83693}" dt="2020-03-03T19:43:33.529" v="6275" actId="26606"/>
          <ac:spMkLst>
            <pc:docMk/>
            <pc:sldMk cId="4129024876" sldId="293"/>
            <ac:spMk id="14" creationId="{B937DAED-8BFE-4563-BB45-B5E554D70A84}"/>
          </ac:spMkLst>
        </pc:spChg>
        <pc:graphicFrameChg chg="add mod">
          <ac:chgData name="Camille Kadoch" userId="f4caebbc-3783-4736-83a2-366513f20050" providerId="ADAL" clId="{83C85501-41D8-0D4D-A344-2C42DAD83693}" dt="2020-03-03T19:44:07.491" v="6276"/>
          <ac:graphicFrameMkLst>
            <pc:docMk/>
            <pc:sldMk cId="4129024876" sldId="293"/>
            <ac:graphicFrameMk id="5" creationId="{F6E4618C-5F8A-4D6F-BC90-1CC1A27EB268}"/>
          </ac:graphicFrameMkLst>
        </pc:graphicFrameChg>
      </pc:sldChg>
      <pc:sldChg chg="addSp delSp modSp add mod setBg">
        <pc:chgData name="Camille Kadoch" userId="f4caebbc-3783-4736-83a2-366513f20050" providerId="ADAL" clId="{83C85501-41D8-0D4D-A344-2C42DAD83693}" dt="2020-03-03T20:03:06.243" v="6686"/>
        <pc:sldMkLst>
          <pc:docMk/>
          <pc:sldMk cId="172155197" sldId="294"/>
        </pc:sldMkLst>
        <pc:spChg chg="mod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2" creationId="{C2228267-60A2-8E42-BC7C-9B680FA14F14}"/>
          </ac:spMkLst>
        </pc:spChg>
        <pc:spChg chg="del mod">
          <ac:chgData name="Camille Kadoch" userId="f4caebbc-3783-4736-83a2-366513f20050" providerId="ADAL" clId="{83C85501-41D8-0D4D-A344-2C42DAD83693}" dt="2020-03-03T19:50:09.518" v="6445" actId="26606"/>
          <ac:spMkLst>
            <pc:docMk/>
            <pc:sldMk cId="172155197" sldId="294"/>
            <ac:spMk id="3" creationId="{7115D079-40F1-6141-BC78-A7852129F4BB}"/>
          </ac:spMkLst>
        </pc:spChg>
        <pc:spChg chg="add mod">
          <ac:chgData name="Camille Kadoch" userId="f4caebbc-3783-4736-83a2-366513f20050" providerId="ADAL" clId="{83C85501-41D8-0D4D-A344-2C42DAD83693}" dt="2020-03-03T20:03:06.243" v="6686"/>
          <ac:spMkLst>
            <pc:docMk/>
            <pc:sldMk cId="172155197" sldId="294"/>
            <ac:spMk id="4" creationId="{35C217F0-04F0-0749-B34B-5E068AE3A56D}"/>
          </ac:spMkLst>
        </pc:spChg>
        <pc:spChg chg="add del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10" creationId="{09D6CD28-D147-4DC0-A5FF-335351C7D0C9}"/>
          </ac:spMkLst>
        </pc:spChg>
        <pc:spChg chg="add del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12" creationId="{47CDDF69-9963-4CB8-8441-2D6CA2C66673}"/>
          </ac:spMkLst>
        </pc:spChg>
        <pc:spChg chg="add del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14" creationId="{58B53A5F-63B3-4E86-93F7-275390D707F1}"/>
          </ac:spMkLst>
        </pc:spChg>
        <pc:spChg chg="add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19" creationId="{B6F90BEF-F5C9-43BB-9FED-780B2E802B77}"/>
          </ac:spMkLst>
        </pc:spChg>
        <pc:spChg chg="add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21" creationId="{BC0B41FD-D897-4F21-A5F3-254C563DC684}"/>
          </ac:spMkLst>
        </pc:spChg>
        <pc:spChg chg="add">
          <ac:chgData name="Camille Kadoch" userId="f4caebbc-3783-4736-83a2-366513f20050" providerId="ADAL" clId="{83C85501-41D8-0D4D-A344-2C42DAD83693}" dt="2020-03-03T19:54:43.770" v="6684" actId="26606"/>
          <ac:spMkLst>
            <pc:docMk/>
            <pc:sldMk cId="172155197" sldId="294"/>
            <ac:spMk id="23" creationId="{74F628E5-F145-4719-B240-F9D1B2D501FE}"/>
          </ac:spMkLst>
        </pc:spChg>
        <pc:graphicFrameChg chg="add mod modGraphic">
          <ac:chgData name="Camille Kadoch" userId="f4caebbc-3783-4736-83a2-366513f20050" providerId="ADAL" clId="{83C85501-41D8-0D4D-A344-2C42DAD83693}" dt="2020-03-03T19:54:43.770" v="6684" actId="26606"/>
          <ac:graphicFrameMkLst>
            <pc:docMk/>
            <pc:sldMk cId="172155197" sldId="294"/>
            <ac:graphicFrameMk id="5" creationId="{5D224A4C-61AD-4238-B5E7-129F810977D3}"/>
          </ac:graphicFrameMkLst>
        </pc:graphicFrameChg>
      </pc:sldChg>
      <pc:sldChg chg="delSp add del setBg delDesignElem">
        <pc:chgData name="Camille Kadoch" userId="f4caebbc-3783-4736-83a2-366513f20050" providerId="ADAL" clId="{83C85501-41D8-0D4D-A344-2C42DAD83693}" dt="2020-03-03T19:54:55.748" v="6685" actId="2696"/>
        <pc:sldMkLst>
          <pc:docMk/>
          <pc:sldMk cId="2221319774" sldId="295"/>
        </pc:sldMkLst>
        <pc:spChg chg="del">
          <ac:chgData name="Camille Kadoch" userId="f4caebbc-3783-4736-83a2-366513f20050" providerId="ADAL" clId="{83C85501-41D8-0D4D-A344-2C42DAD83693}" dt="2020-03-03T19:52:03.207" v="6530"/>
          <ac:spMkLst>
            <pc:docMk/>
            <pc:sldMk cId="2221319774" sldId="295"/>
            <ac:spMk id="33" creationId="{0EB72A9B-FD82-4F09-BF1E-D39311D3A0E3}"/>
          </ac:spMkLst>
        </pc:spChg>
        <pc:spChg chg="del">
          <ac:chgData name="Camille Kadoch" userId="f4caebbc-3783-4736-83a2-366513f20050" providerId="ADAL" clId="{83C85501-41D8-0D4D-A344-2C42DAD83693}" dt="2020-03-03T19:52:03.207" v="6530"/>
          <ac:spMkLst>
            <pc:docMk/>
            <pc:sldMk cId="2221319774" sldId="295"/>
            <ac:spMk id="34" creationId="{DD39B371-6E4E-4070-AB4E-4D788405A5A6}"/>
          </ac:spMkLst>
        </pc:spChg>
        <pc:spChg chg="del">
          <ac:chgData name="Camille Kadoch" userId="f4caebbc-3783-4736-83a2-366513f20050" providerId="ADAL" clId="{83C85501-41D8-0D4D-A344-2C42DAD83693}" dt="2020-03-03T19:52:03.207" v="6530"/>
          <ac:spMkLst>
            <pc:docMk/>
            <pc:sldMk cId="2221319774" sldId="295"/>
            <ac:spMk id="35" creationId="{B937DAED-8BFE-4563-BB45-B5E554D70A84}"/>
          </ac:spMkLst>
        </pc:spChg>
      </pc:sldChg>
      <pc:sldChg chg="addSp modSp add mod setBg">
        <pc:chgData name="Camille Kadoch" userId="f4caebbc-3783-4736-83a2-366513f20050" providerId="ADAL" clId="{83C85501-41D8-0D4D-A344-2C42DAD83693}" dt="2020-03-03T20:34:08.296" v="6769" actId="20577"/>
        <pc:sldMkLst>
          <pc:docMk/>
          <pc:sldMk cId="2647250507" sldId="295"/>
        </pc:sldMkLst>
        <pc:spChg chg="mod or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2" creationId="{67756721-02AA-4840-9DF0-06C5D3FD2B1A}"/>
          </ac:spMkLst>
        </pc:spChg>
        <pc:spChg chg="add mod">
          <ac:chgData name="Camille Kadoch" userId="f4caebbc-3783-4736-83a2-366513f20050" providerId="ADAL" clId="{83C85501-41D8-0D4D-A344-2C42DAD83693}" dt="2020-03-03T20:34:08.296" v="6769" actId="20577"/>
          <ac:spMkLst>
            <pc:docMk/>
            <pc:sldMk cId="2647250507" sldId="295"/>
            <ac:spMk id="3" creationId="{4BBD24CB-6411-8343-AD6A-F9C9EEA25831}"/>
          </ac:spMkLst>
        </pc:spChg>
        <pc:spChg chg="add mo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4" creationId="{29F96FFC-D4AE-9743-B217-E5F00F38CB99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9" creationId="{1E94681D-2A4C-4A8D-B9B5-31D440D0328D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11" creationId="{88DE9B99-ADEF-4DA4-A716-52D0A8BE5332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13" creationId="{6E20860D-8992-496E-BC22-8450E344BED6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15" creationId="{3E25BDA2-3F4D-4B38-90E7-989465ECDDCF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17" creationId="{BC96869A-A70D-42F7-876F-605CB1718F20}"/>
          </ac:spMkLst>
        </pc:spChg>
        <pc:spChg chg="add">
          <ac:chgData name="Camille Kadoch" userId="f4caebbc-3783-4736-83a2-366513f20050" providerId="ADAL" clId="{83C85501-41D8-0D4D-A344-2C42DAD83693}" dt="2020-03-03T20:33:52.728" v="6766" actId="26606"/>
          <ac:spMkLst>
            <pc:docMk/>
            <pc:sldMk cId="2647250507" sldId="295"/>
            <ac:spMk id="19" creationId="{6CD407CC-EF5C-486F-9A14-7F681F986D17}"/>
          </ac:spMkLst>
        </pc:spChg>
        <pc:cxnChg chg="add">
          <ac:chgData name="Camille Kadoch" userId="f4caebbc-3783-4736-83a2-366513f20050" providerId="ADAL" clId="{83C85501-41D8-0D4D-A344-2C42DAD83693}" dt="2020-03-03T20:33:52.728" v="6766" actId="26606"/>
          <ac:cxnSpMkLst>
            <pc:docMk/>
            <pc:sldMk cId="2647250507" sldId="295"/>
            <ac:cxnSpMk id="21" creationId="{0DD76B5F-5BAA-48C6-9065-9AEF15D30B4E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7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8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04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4" Type="http://schemas.openxmlformats.org/officeDocument/2006/relationships/image" Target="../media/image12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6.svg"/><Relationship Id="rId4" Type="http://schemas.openxmlformats.org/officeDocument/2006/relationships/image" Target="../media/image27.svg"/><Relationship Id="rId9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67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4" Type="http://schemas.openxmlformats.org/officeDocument/2006/relationships/image" Target="../media/image8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svg"/><Relationship Id="rId1" Type="http://schemas.openxmlformats.org/officeDocument/2006/relationships/image" Target="../media/image82.png"/><Relationship Id="rId4" Type="http://schemas.openxmlformats.org/officeDocument/2006/relationships/image" Target="../media/image8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104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14.svg"/><Relationship Id="rId5" Type="http://schemas.openxmlformats.org/officeDocument/2006/relationships/image" Target="../media/image113.png"/><Relationship Id="rId4" Type="http://schemas.openxmlformats.org/officeDocument/2006/relationships/image" Target="../media/image112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svg"/><Relationship Id="rId1" Type="http://schemas.openxmlformats.org/officeDocument/2006/relationships/image" Target="../media/image117.png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4" Type="http://schemas.openxmlformats.org/officeDocument/2006/relationships/image" Target="../media/image12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6.svg"/><Relationship Id="rId4" Type="http://schemas.openxmlformats.org/officeDocument/2006/relationships/image" Target="../media/image27.svg"/><Relationship Id="rId9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5ABF3-051A-4534-8928-A81726260A2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BFE5758-7692-4B5C-9220-76C05BACFD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Improved public health</a:t>
          </a:r>
          <a:endParaRPr lang="en-US"/>
        </a:p>
      </dgm:t>
    </dgm:pt>
    <dgm:pt modelId="{0B380B2D-31FC-45B3-826C-933F60BB1520}" type="parTrans" cxnId="{25C2D8D8-A7A2-4F89-B5FF-7D0D7B2BF61B}">
      <dgm:prSet/>
      <dgm:spPr/>
      <dgm:t>
        <a:bodyPr/>
        <a:lstStyle/>
        <a:p>
          <a:endParaRPr lang="en-US"/>
        </a:p>
      </dgm:t>
    </dgm:pt>
    <dgm:pt modelId="{A5299472-5908-4145-B201-1BE72D40A347}" type="sibTrans" cxnId="{25C2D8D8-A7A2-4F89-B5FF-7D0D7B2BF6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0346B0-9345-4FF4-9D5A-5ED85DE357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Savings for EV drivers</a:t>
          </a:r>
          <a:endParaRPr lang="en-US"/>
        </a:p>
      </dgm:t>
    </dgm:pt>
    <dgm:pt modelId="{937C970D-61A0-474D-ADCC-1903D5E39002}" type="parTrans" cxnId="{61396EA5-0707-4B37-A9EB-9A291BD249F7}">
      <dgm:prSet/>
      <dgm:spPr/>
      <dgm:t>
        <a:bodyPr/>
        <a:lstStyle/>
        <a:p>
          <a:endParaRPr lang="en-US"/>
        </a:p>
      </dgm:t>
    </dgm:pt>
    <dgm:pt modelId="{3A38B443-0874-4EA4-8F27-2B293934BDC0}" type="sibTrans" cxnId="{61396EA5-0707-4B37-A9EB-9A291BD249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470180-9771-41FE-A59E-8C1D7B81E6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More jobs</a:t>
          </a:r>
          <a:endParaRPr lang="en-US"/>
        </a:p>
      </dgm:t>
    </dgm:pt>
    <dgm:pt modelId="{BF85700E-F79B-4E22-9112-7080681D8832}" type="parTrans" cxnId="{ACFA83CF-B17D-4A6C-972A-8490AD317E7B}">
      <dgm:prSet/>
      <dgm:spPr/>
      <dgm:t>
        <a:bodyPr/>
        <a:lstStyle/>
        <a:p>
          <a:endParaRPr lang="en-US"/>
        </a:p>
      </dgm:t>
    </dgm:pt>
    <dgm:pt modelId="{AA1CA568-EBC4-4141-AE6F-1DFDEA99FD58}" type="sibTrans" cxnId="{ACFA83CF-B17D-4A6C-972A-8490AD317E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EF27E5-99A4-4673-92BA-8CC61C5FF0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Stronger energy security</a:t>
          </a:r>
          <a:endParaRPr lang="en-US"/>
        </a:p>
      </dgm:t>
    </dgm:pt>
    <dgm:pt modelId="{E8E868AD-269A-44FA-ADA9-E2E1D15B4632}" type="parTrans" cxnId="{AE291FE2-9974-4D7C-B931-432ED18C6FE1}">
      <dgm:prSet/>
      <dgm:spPr/>
      <dgm:t>
        <a:bodyPr/>
        <a:lstStyle/>
        <a:p>
          <a:endParaRPr lang="en-US"/>
        </a:p>
      </dgm:t>
    </dgm:pt>
    <dgm:pt modelId="{D68417CC-3156-4E18-9134-4490623563F7}" type="sibTrans" cxnId="{AE291FE2-9974-4D7C-B931-432ED18C6F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459BC0-AE83-43FF-B649-608B671468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Climate change mitigation</a:t>
          </a:r>
          <a:endParaRPr lang="en-US"/>
        </a:p>
      </dgm:t>
    </dgm:pt>
    <dgm:pt modelId="{84D47281-BE11-4290-957A-68A4C64F103C}" type="parTrans" cxnId="{A733864D-9711-4941-A976-844BF3F28C3D}">
      <dgm:prSet/>
      <dgm:spPr/>
      <dgm:t>
        <a:bodyPr/>
        <a:lstStyle/>
        <a:p>
          <a:endParaRPr lang="en-US"/>
        </a:p>
      </dgm:t>
    </dgm:pt>
    <dgm:pt modelId="{29457F95-4470-41FB-9CF3-E2BE335542D9}" type="sibTrans" cxnId="{A733864D-9711-4941-A976-844BF3F28C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3B44E6-485A-4713-82FF-6DCE8228B0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Improved electricity system efficiency</a:t>
          </a:r>
          <a:endParaRPr lang="en-US"/>
        </a:p>
      </dgm:t>
    </dgm:pt>
    <dgm:pt modelId="{3F59CEE8-8888-49D2-BCDD-1AD7BA907C76}" type="parTrans" cxnId="{A6746003-A2EB-4247-AA13-759F16B4B7B6}">
      <dgm:prSet/>
      <dgm:spPr/>
      <dgm:t>
        <a:bodyPr/>
        <a:lstStyle/>
        <a:p>
          <a:endParaRPr lang="en-US"/>
        </a:p>
      </dgm:t>
    </dgm:pt>
    <dgm:pt modelId="{46EAA05A-546D-4E8F-95CB-B6B8FA138A24}" type="sibTrans" cxnId="{A6746003-A2EB-4247-AA13-759F16B4B7B6}">
      <dgm:prSet/>
      <dgm:spPr/>
      <dgm:t>
        <a:bodyPr/>
        <a:lstStyle/>
        <a:p>
          <a:endParaRPr lang="en-US"/>
        </a:p>
      </dgm:t>
    </dgm:pt>
    <dgm:pt modelId="{55F94099-2CDC-443A-B2C5-963914A510BA}" type="pres">
      <dgm:prSet presAssocID="{5BB5ABF3-051A-4534-8928-A81726260A2B}" presName="root" presStyleCnt="0">
        <dgm:presLayoutVars>
          <dgm:dir/>
          <dgm:resizeHandles val="exact"/>
        </dgm:presLayoutVars>
      </dgm:prSet>
      <dgm:spPr/>
    </dgm:pt>
    <dgm:pt modelId="{F055FA85-B9C0-4E7A-AD0D-09C0BCF398C0}" type="pres">
      <dgm:prSet presAssocID="{5BB5ABF3-051A-4534-8928-A81726260A2B}" presName="container" presStyleCnt="0">
        <dgm:presLayoutVars>
          <dgm:dir/>
          <dgm:resizeHandles val="exact"/>
        </dgm:presLayoutVars>
      </dgm:prSet>
      <dgm:spPr/>
    </dgm:pt>
    <dgm:pt modelId="{100D605F-9AA9-404D-AC25-A7CFA9077FB1}" type="pres">
      <dgm:prSet presAssocID="{4BFE5758-7692-4B5C-9220-76C05BACFDF8}" presName="compNode" presStyleCnt="0"/>
      <dgm:spPr/>
    </dgm:pt>
    <dgm:pt modelId="{B569C65A-C1BC-4FB5-AAE2-1FFB55D7001D}" type="pres">
      <dgm:prSet presAssocID="{4BFE5758-7692-4B5C-9220-76C05BACFDF8}" presName="iconBgRect" presStyleLbl="bgShp" presStyleIdx="0" presStyleCnt="6"/>
      <dgm:spPr/>
    </dgm:pt>
    <dgm:pt modelId="{1C6E1051-D46B-40D4-AC4D-CE99B225DE9C}" type="pres">
      <dgm:prSet presAssocID="{4BFE5758-7692-4B5C-9220-76C05BACFDF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5D6F930-20AA-49C9-A2FC-E435AF70A4A5}" type="pres">
      <dgm:prSet presAssocID="{4BFE5758-7692-4B5C-9220-76C05BACFDF8}" presName="spaceRect" presStyleCnt="0"/>
      <dgm:spPr/>
    </dgm:pt>
    <dgm:pt modelId="{7C445AE3-E873-4F65-927A-501573CCB94D}" type="pres">
      <dgm:prSet presAssocID="{4BFE5758-7692-4B5C-9220-76C05BACFDF8}" presName="textRect" presStyleLbl="revTx" presStyleIdx="0" presStyleCnt="6">
        <dgm:presLayoutVars>
          <dgm:chMax val="1"/>
          <dgm:chPref val="1"/>
        </dgm:presLayoutVars>
      </dgm:prSet>
      <dgm:spPr/>
    </dgm:pt>
    <dgm:pt modelId="{28E55FFA-48B7-4062-8DF6-E2DF6D138D85}" type="pres">
      <dgm:prSet presAssocID="{A5299472-5908-4145-B201-1BE72D40A347}" presName="sibTrans" presStyleLbl="sibTrans2D1" presStyleIdx="0" presStyleCnt="0"/>
      <dgm:spPr/>
    </dgm:pt>
    <dgm:pt modelId="{A6C07A55-33AE-421F-99E9-B995B83674A3}" type="pres">
      <dgm:prSet presAssocID="{EE0346B0-9345-4FF4-9D5A-5ED85DE3579C}" presName="compNode" presStyleCnt="0"/>
      <dgm:spPr/>
    </dgm:pt>
    <dgm:pt modelId="{212CA879-1F99-4133-82B8-1BF1299D5682}" type="pres">
      <dgm:prSet presAssocID="{EE0346B0-9345-4FF4-9D5A-5ED85DE3579C}" presName="iconBgRect" presStyleLbl="bgShp" presStyleIdx="1" presStyleCnt="6"/>
      <dgm:spPr/>
    </dgm:pt>
    <dgm:pt modelId="{C3EA0DD6-719F-448C-9002-B86055BE0B3C}" type="pres">
      <dgm:prSet presAssocID="{EE0346B0-9345-4FF4-9D5A-5ED85DE357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857D951-9ABC-43C4-827F-27612556B91B}" type="pres">
      <dgm:prSet presAssocID="{EE0346B0-9345-4FF4-9D5A-5ED85DE3579C}" presName="spaceRect" presStyleCnt="0"/>
      <dgm:spPr/>
    </dgm:pt>
    <dgm:pt modelId="{183188ED-1292-4C5A-8FED-89907B978BC3}" type="pres">
      <dgm:prSet presAssocID="{EE0346B0-9345-4FF4-9D5A-5ED85DE3579C}" presName="textRect" presStyleLbl="revTx" presStyleIdx="1" presStyleCnt="6">
        <dgm:presLayoutVars>
          <dgm:chMax val="1"/>
          <dgm:chPref val="1"/>
        </dgm:presLayoutVars>
      </dgm:prSet>
      <dgm:spPr/>
    </dgm:pt>
    <dgm:pt modelId="{F1D5986F-65FD-41C7-BA93-1A633ACF600E}" type="pres">
      <dgm:prSet presAssocID="{3A38B443-0874-4EA4-8F27-2B293934BDC0}" presName="sibTrans" presStyleLbl="sibTrans2D1" presStyleIdx="0" presStyleCnt="0"/>
      <dgm:spPr/>
    </dgm:pt>
    <dgm:pt modelId="{6260ACE2-F283-4068-91B3-2444ABEE4BE0}" type="pres">
      <dgm:prSet presAssocID="{BD470180-9771-41FE-A59E-8C1D7B81E6EB}" presName="compNode" presStyleCnt="0"/>
      <dgm:spPr/>
    </dgm:pt>
    <dgm:pt modelId="{C5B0CE1E-ED28-484B-AB7A-2263113A5D05}" type="pres">
      <dgm:prSet presAssocID="{BD470180-9771-41FE-A59E-8C1D7B81E6EB}" presName="iconBgRect" presStyleLbl="bgShp" presStyleIdx="2" presStyleCnt="6"/>
      <dgm:spPr/>
    </dgm:pt>
    <dgm:pt modelId="{F96F06CF-8CEA-4CDB-AD95-158E1AD5644C}" type="pres">
      <dgm:prSet presAssocID="{BD470180-9771-41FE-A59E-8C1D7B81E6E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06C1A2A-D345-4A64-94B3-0933B66DECEA}" type="pres">
      <dgm:prSet presAssocID="{BD470180-9771-41FE-A59E-8C1D7B81E6EB}" presName="spaceRect" presStyleCnt="0"/>
      <dgm:spPr/>
    </dgm:pt>
    <dgm:pt modelId="{16DE39AD-4F2B-424B-B75F-04B249EA5D8F}" type="pres">
      <dgm:prSet presAssocID="{BD470180-9771-41FE-A59E-8C1D7B81E6EB}" presName="textRect" presStyleLbl="revTx" presStyleIdx="2" presStyleCnt="6">
        <dgm:presLayoutVars>
          <dgm:chMax val="1"/>
          <dgm:chPref val="1"/>
        </dgm:presLayoutVars>
      </dgm:prSet>
      <dgm:spPr/>
    </dgm:pt>
    <dgm:pt modelId="{22F6BB85-F151-4E8D-8E17-A0318CA752FC}" type="pres">
      <dgm:prSet presAssocID="{AA1CA568-EBC4-4141-AE6F-1DFDEA99FD58}" presName="sibTrans" presStyleLbl="sibTrans2D1" presStyleIdx="0" presStyleCnt="0"/>
      <dgm:spPr/>
    </dgm:pt>
    <dgm:pt modelId="{FB1FEB8D-10AF-4B60-8774-AF33D6921546}" type="pres">
      <dgm:prSet presAssocID="{64EF27E5-99A4-4673-92BA-8CC61C5FF007}" presName="compNode" presStyleCnt="0"/>
      <dgm:spPr/>
    </dgm:pt>
    <dgm:pt modelId="{60A08335-8672-4DC7-A97C-E1EF165D3C1D}" type="pres">
      <dgm:prSet presAssocID="{64EF27E5-99A4-4673-92BA-8CC61C5FF007}" presName="iconBgRect" presStyleLbl="bgShp" presStyleIdx="3" presStyleCnt="6"/>
      <dgm:spPr/>
    </dgm:pt>
    <dgm:pt modelId="{AD971DC5-95C2-4688-A16B-C1FA084FC0DD}" type="pres">
      <dgm:prSet presAssocID="{64EF27E5-99A4-4673-92BA-8CC61C5FF00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8361679B-6D2F-4CDB-B437-F5A1B8C70147}" type="pres">
      <dgm:prSet presAssocID="{64EF27E5-99A4-4673-92BA-8CC61C5FF007}" presName="spaceRect" presStyleCnt="0"/>
      <dgm:spPr/>
    </dgm:pt>
    <dgm:pt modelId="{21E61A95-2D0F-4021-B7DB-0530A08CC0C0}" type="pres">
      <dgm:prSet presAssocID="{64EF27E5-99A4-4673-92BA-8CC61C5FF007}" presName="textRect" presStyleLbl="revTx" presStyleIdx="3" presStyleCnt="6">
        <dgm:presLayoutVars>
          <dgm:chMax val="1"/>
          <dgm:chPref val="1"/>
        </dgm:presLayoutVars>
      </dgm:prSet>
      <dgm:spPr/>
    </dgm:pt>
    <dgm:pt modelId="{69A3D217-C7EB-43AD-B61C-5E9C23307DC3}" type="pres">
      <dgm:prSet presAssocID="{D68417CC-3156-4E18-9134-4490623563F7}" presName="sibTrans" presStyleLbl="sibTrans2D1" presStyleIdx="0" presStyleCnt="0"/>
      <dgm:spPr/>
    </dgm:pt>
    <dgm:pt modelId="{F61432B9-5D28-40F5-9968-B0C24C59EAD6}" type="pres">
      <dgm:prSet presAssocID="{47459BC0-AE83-43FF-B649-608B6714686A}" presName="compNode" presStyleCnt="0"/>
      <dgm:spPr/>
    </dgm:pt>
    <dgm:pt modelId="{439FD2DB-7CB2-4044-9B70-A6132DB9EC53}" type="pres">
      <dgm:prSet presAssocID="{47459BC0-AE83-43FF-B649-608B6714686A}" presName="iconBgRect" presStyleLbl="bgShp" presStyleIdx="4" presStyleCnt="6"/>
      <dgm:spPr/>
    </dgm:pt>
    <dgm:pt modelId="{70CC74B0-CD84-41F3-A18F-0F8091BDF6FB}" type="pres">
      <dgm:prSet presAssocID="{47459BC0-AE83-43FF-B649-608B6714686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718E13D8-47A9-4B00-83D9-D58BCD9C2007}" type="pres">
      <dgm:prSet presAssocID="{47459BC0-AE83-43FF-B649-608B6714686A}" presName="spaceRect" presStyleCnt="0"/>
      <dgm:spPr/>
    </dgm:pt>
    <dgm:pt modelId="{7FF96B07-5F4F-4D47-BE7A-1A440BEF7E4E}" type="pres">
      <dgm:prSet presAssocID="{47459BC0-AE83-43FF-B649-608B6714686A}" presName="textRect" presStyleLbl="revTx" presStyleIdx="4" presStyleCnt="6">
        <dgm:presLayoutVars>
          <dgm:chMax val="1"/>
          <dgm:chPref val="1"/>
        </dgm:presLayoutVars>
      </dgm:prSet>
      <dgm:spPr/>
    </dgm:pt>
    <dgm:pt modelId="{2E6AB843-7B5E-46BE-82C9-C65283A79603}" type="pres">
      <dgm:prSet presAssocID="{29457F95-4470-41FB-9CF3-E2BE335542D9}" presName="sibTrans" presStyleLbl="sibTrans2D1" presStyleIdx="0" presStyleCnt="0"/>
      <dgm:spPr/>
    </dgm:pt>
    <dgm:pt modelId="{4D9D46E9-3D82-4E4D-8665-6DD3CB326861}" type="pres">
      <dgm:prSet presAssocID="{3A3B44E6-485A-4713-82FF-6DCE8228B01E}" presName="compNode" presStyleCnt="0"/>
      <dgm:spPr/>
    </dgm:pt>
    <dgm:pt modelId="{649F0524-E134-4A05-82B2-9BD0BF906AA3}" type="pres">
      <dgm:prSet presAssocID="{3A3B44E6-485A-4713-82FF-6DCE8228B01E}" presName="iconBgRect" presStyleLbl="bgShp" presStyleIdx="5" presStyleCnt="6"/>
      <dgm:spPr/>
    </dgm:pt>
    <dgm:pt modelId="{683B502F-B229-4CAB-99EC-4B68DF2D4304}" type="pres">
      <dgm:prSet presAssocID="{3A3B44E6-485A-4713-82FF-6DCE8228B01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D86C88A-7C19-42A4-9566-7E8B73AE2B56}" type="pres">
      <dgm:prSet presAssocID="{3A3B44E6-485A-4713-82FF-6DCE8228B01E}" presName="spaceRect" presStyleCnt="0"/>
      <dgm:spPr/>
    </dgm:pt>
    <dgm:pt modelId="{DEF0FD1D-C1B7-4A26-859E-40831634C1D7}" type="pres">
      <dgm:prSet presAssocID="{3A3B44E6-485A-4713-82FF-6DCE8228B01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6746003-A2EB-4247-AA13-759F16B4B7B6}" srcId="{5BB5ABF3-051A-4534-8928-A81726260A2B}" destId="{3A3B44E6-485A-4713-82FF-6DCE8228B01E}" srcOrd="5" destOrd="0" parTransId="{3F59CEE8-8888-49D2-BCDD-1AD7BA907C76}" sibTransId="{46EAA05A-546D-4E8F-95CB-B6B8FA138A24}"/>
    <dgm:cxn modelId="{AE093307-8CA7-3B4A-8827-2A587BD75953}" type="presOf" srcId="{3A3B44E6-485A-4713-82FF-6DCE8228B01E}" destId="{DEF0FD1D-C1B7-4A26-859E-40831634C1D7}" srcOrd="0" destOrd="0" presId="urn:microsoft.com/office/officeart/2018/2/layout/IconCircleList"/>
    <dgm:cxn modelId="{00AC5A09-EB9A-BF40-BF26-879C377A5D41}" type="presOf" srcId="{5BB5ABF3-051A-4534-8928-A81726260A2B}" destId="{55F94099-2CDC-443A-B2C5-963914A510BA}" srcOrd="0" destOrd="0" presId="urn:microsoft.com/office/officeart/2018/2/layout/IconCircleList"/>
    <dgm:cxn modelId="{9C53070E-C2D0-6E4C-BB6D-5962EF680B22}" type="presOf" srcId="{EE0346B0-9345-4FF4-9D5A-5ED85DE3579C}" destId="{183188ED-1292-4C5A-8FED-89907B978BC3}" srcOrd="0" destOrd="0" presId="urn:microsoft.com/office/officeart/2018/2/layout/IconCircleList"/>
    <dgm:cxn modelId="{3288A417-16E1-7347-9FDF-5E51540C01D8}" type="presOf" srcId="{D68417CC-3156-4E18-9134-4490623563F7}" destId="{69A3D217-C7EB-43AD-B61C-5E9C23307DC3}" srcOrd="0" destOrd="0" presId="urn:microsoft.com/office/officeart/2018/2/layout/IconCircleList"/>
    <dgm:cxn modelId="{4EB79120-D91A-D94F-A6BC-9295B1383C5F}" type="presOf" srcId="{47459BC0-AE83-43FF-B649-608B6714686A}" destId="{7FF96B07-5F4F-4D47-BE7A-1A440BEF7E4E}" srcOrd="0" destOrd="0" presId="urn:microsoft.com/office/officeart/2018/2/layout/IconCircleList"/>
    <dgm:cxn modelId="{DB73B34C-DA19-AD4E-AC8C-1FBE6D2BEF3C}" type="presOf" srcId="{29457F95-4470-41FB-9CF3-E2BE335542D9}" destId="{2E6AB843-7B5E-46BE-82C9-C65283A79603}" srcOrd="0" destOrd="0" presId="urn:microsoft.com/office/officeart/2018/2/layout/IconCircleList"/>
    <dgm:cxn modelId="{A733864D-9711-4941-A976-844BF3F28C3D}" srcId="{5BB5ABF3-051A-4534-8928-A81726260A2B}" destId="{47459BC0-AE83-43FF-B649-608B6714686A}" srcOrd="4" destOrd="0" parTransId="{84D47281-BE11-4290-957A-68A4C64F103C}" sibTransId="{29457F95-4470-41FB-9CF3-E2BE335542D9}"/>
    <dgm:cxn modelId="{7A226D62-0C07-F64A-8B8D-1D13462DC50C}" type="presOf" srcId="{64EF27E5-99A4-4673-92BA-8CC61C5FF007}" destId="{21E61A95-2D0F-4021-B7DB-0530A08CC0C0}" srcOrd="0" destOrd="0" presId="urn:microsoft.com/office/officeart/2018/2/layout/IconCircleList"/>
    <dgm:cxn modelId="{AA0A2D90-8634-CE45-9395-66C3000985A6}" type="presOf" srcId="{A5299472-5908-4145-B201-1BE72D40A347}" destId="{28E55FFA-48B7-4062-8DF6-E2DF6D138D85}" srcOrd="0" destOrd="0" presId="urn:microsoft.com/office/officeart/2018/2/layout/IconCircleList"/>
    <dgm:cxn modelId="{DE1A849C-BCA8-564F-AFCF-37DE2D947B30}" type="presOf" srcId="{3A38B443-0874-4EA4-8F27-2B293934BDC0}" destId="{F1D5986F-65FD-41C7-BA93-1A633ACF600E}" srcOrd="0" destOrd="0" presId="urn:microsoft.com/office/officeart/2018/2/layout/IconCircleList"/>
    <dgm:cxn modelId="{61396EA5-0707-4B37-A9EB-9A291BD249F7}" srcId="{5BB5ABF3-051A-4534-8928-A81726260A2B}" destId="{EE0346B0-9345-4FF4-9D5A-5ED85DE3579C}" srcOrd="1" destOrd="0" parTransId="{937C970D-61A0-474D-ADCC-1903D5E39002}" sibTransId="{3A38B443-0874-4EA4-8F27-2B293934BDC0}"/>
    <dgm:cxn modelId="{ACFA83CF-B17D-4A6C-972A-8490AD317E7B}" srcId="{5BB5ABF3-051A-4534-8928-A81726260A2B}" destId="{BD470180-9771-41FE-A59E-8C1D7B81E6EB}" srcOrd="2" destOrd="0" parTransId="{BF85700E-F79B-4E22-9112-7080681D8832}" sibTransId="{AA1CA568-EBC4-4141-AE6F-1DFDEA99FD58}"/>
    <dgm:cxn modelId="{25C2D8D8-A7A2-4F89-B5FF-7D0D7B2BF61B}" srcId="{5BB5ABF3-051A-4534-8928-A81726260A2B}" destId="{4BFE5758-7692-4B5C-9220-76C05BACFDF8}" srcOrd="0" destOrd="0" parTransId="{0B380B2D-31FC-45B3-826C-933F60BB1520}" sibTransId="{A5299472-5908-4145-B201-1BE72D40A347}"/>
    <dgm:cxn modelId="{BCB676DB-F296-D34C-BD9F-31BD41356D23}" type="presOf" srcId="{AA1CA568-EBC4-4141-AE6F-1DFDEA99FD58}" destId="{22F6BB85-F151-4E8D-8E17-A0318CA752FC}" srcOrd="0" destOrd="0" presId="urn:microsoft.com/office/officeart/2018/2/layout/IconCircleList"/>
    <dgm:cxn modelId="{8076DEE1-1EF5-204D-AB8B-6BA6740DC35B}" type="presOf" srcId="{4BFE5758-7692-4B5C-9220-76C05BACFDF8}" destId="{7C445AE3-E873-4F65-927A-501573CCB94D}" srcOrd="0" destOrd="0" presId="urn:microsoft.com/office/officeart/2018/2/layout/IconCircleList"/>
    <dgm:cxn modelId="{AE291FE2-9974-4D7C-B931-432ED18C6FE1}" srcId="{5BB5ABF3-051A-4534-8928-A81726260A2B}" destId="{64EF27E5-99A4-4673-92BA-8CC61C5FF007}" srcOrd="3" destOrd="0" parTransId="{E8E868AD-269A-44FA-ADA9-E2E1D15B4632}" sibTransId="{D68417CC-3156-4E18-9134-4490623563F7}"/>
    <dgm:cxn modelId="{E2C018F1-D5B6-3641-AB5C-5F5256538E0D}" type="presOf" srcId="{BD470180-9771-41FE-A59E-8C1D7B81E6EB}" destId="{16DE39AD-4F2B-424B-B75F-04B249EA5D8F}" srcOrd="0" destOrd="0" presId="urn:microsoft.com/office/officeart/2018/2/layout/IconCircleList"/>
    <dgm:cxn modelId="{4807658A-0EA7-9F4C-B748-1AB3F0A532F9}" type="presParOf" srcId="{55F94099-2CDC-443A-B2C5-963914A510BA}" destId="{F055FA85-B9C0-4E7A-AD0D-09C0BCF398C0}" srcOrd="0" destOrd="0" presId="urn:microsoft.com/office/officeart/2018/2/layout/IconCircleList"/>
    <dgm:cxn modelId="{E343254B-7F64-554C-8D84-99D84AA4BCE5}" type="presParOf" srcId="{F055FA85-B9C0-4E7A-AD0D-09C0BCF398C0}" destId="{100D605F-9AA9-404D-AC25-A7CFA9077FB1}" srcOrd="0" destOrd="0" presId="urn:microsoft.com/office/officeart/2018/2/layout/IconCircleList"/>
    <dgm:cxn modelId="{0DC536BB-A13E-9249-B102-1C89D45DB3AD}" type="presParOf" srcId="{100D605F-9AA9-404D-AC25-A7CFA9077FB1}" destId="{B569C65A-C1BC-4FB5-AAE2-1FFB55D7001D}" srcOrd="0" destOrd="0" presId="urn:microsoft.com/office/officeart/2018/2/layout/IconCircleList"/>
    <dgm:cxn modelId="{47AF07BB-634A-4148-B6A2-74711CE6E0E7}" type="presParOf" srcId="{100D605F-9AA9-404D-AC25-A7CFA9077FB1}" destId="{1C6E1051-D46B-40D4-AC4D-CE99B225DE9C}" srcOrd="1" destOrd="0" presId="urn:microsoft.com/office/officeart/2018/2/layout/IconCircleList"/>
    <dgm:cxn modelId="{AC53FC7A-6251-B54B-AF40-EF74840372E5}" type="presParOf" srcId="{100D605F-9AA9-404D-AC25-A7CFA9077FB1}" destId="{15D6F930-20AA-49C9-A2FC-E435AF70A4A5}" srcOrd="2" destOrd="0" presId="urn:microsoft.com/office/officeart/2018/2/layout/IconCircleList"/>
    <dgm:cxn modelId="{213A0AF8-45AB-0B4F-900F-702F363B4C27}" type="presParOf" srcId="{100D605F-9AA9-404D-AC25-A7CFA9077FB1}" destId="{7C445AE3-E873-4F65-927A-501573CCB94D}" srcOrd="3" destOrd="0" presId="urn:microsoft.com/office/officeart/2018/2/layout/IconCircleList"/>
    <dgm:cxn modelId="{0B787576-1620-CC4F-926C-4D1DFF18A485}" type="presParOf" srcId="{F055FA85-B9C0-4E7A-AD0D-09C0BCF398C0}" destId="{28E55FFA-48B7-4062-8DF6-E2DF6D138D85}" srcOrd="1" destOrd="0" presId="urn:microsoft.com/office/officeart/2018/2/layout/IconCircleList"/>
    <dgm:cxn modelId="{CFC183AA-1F13-0B40-8A7A-CB2239D87FAC}" type="presParOf" srcId="{F055FA85-B9C0-4E7A-AD0D-09C0BCF398C0}" destId="{A6C07A55-33AE-421F-99E9-B995B83674A3}" srcOrd="2" destOrd="0" presId="urn:microsoft.com/office/officeart/2018/2/layout/IconCircleList"/>
    <dgm:cxn modelId="{1ED407F6-4549-644D-807B-B15EE31A9A74}" type="presParOf" srcId="{A6C07A55-33AE-421F-99E9-B995B83674A3}" destId="{212CA879-1F99-4133-82B8-1BF1299D5682}" srcOrd="0" destOrd="0" presId="urn:microsoft.com/office/officeart/2018/2/layout/IconCircleList"/>
    <dgm:cxn modelId="{076615EA-0852-EE49-A588-9AA3C3F38DCE}" type="presParOf" srcId="{A6C07A55-33AE-421F-99E9-B995B83674A3}" destId="{C3EA0DD6-719F-448C-9002-B86055BE0B3C}" srcOrd="1" destOrd="0" presId="urn:microsoft.com/office/officeart/2018/2/layout/IconCircleList"/>
    <dgm:cxn modelId="{5FD174CC-3E69-D740-B1F5-6FED3FFD2A1C}" type="presParOf" srcId="{A6C07A55-33AE-421F-99E9-B995B83674A3}" destId="{7857D951-9ABC-43C4-827F-27612556B91B}" srcOrd="2" destOrd="0" presId="urn:microsoft.com/office/officeart/2018/2/layout/IconCircleList"/>
    <dgm:cxn modelId="{593C3FD5-6F6D-B644-B07C-EAFD0035B229}" type="presParOf" srcId="{A6C07A55-33AE-421F-99E9-B995B83674A3}" destId="{183188ED-1292-4C5A-8FED-89907B978BC3}" srcOrd="3" destOrd="0" presId="urn:microsoft.com/office/officeart/2018/2/layout/IconCircleList"/>
    <dgm:cxn modelId="{488FAC0C-DCB6-C14A-A7B2-F972599DCB36}" type="presParOf" srcId="{F055FA85-B9C0-4E7A-AD0D-09C0BCF398C0}" destId="{F1D5986F-65FD-41C7-BA93-1A633ACF600E}" srcOrd="3" destOrd="0" presId="urn:microsoft.com/office/officeart/2018/2/layout/IconCircleList"/>
    <dgm:cxn modelId="{A3387F66-CCD0-7348-8738-F7AEEC287B65}" type="presParOf" srcId="{F055FA85-B9C0-4E7A-AD0D-09C0BCF398C0}" destId="{6260ACE2-F283-4068-91B3-2444ABEE4BE0}" srcOrd="4" destOrd="0" presId="urn:microsoft.com/office/officeart/2018/2/layout/IconCircleList"/>
    <dgm:cxn modelId="{DEAB0557-7AA8-E244-AB92-7BBB564CCD84}" type="presParOf" srcId="{6260ACE2-F283-4068-91B3-2444ABEE4BE0}" destId="{C5B0CE1E-ED28-484B-AB7A-2263113A5D05}" srcOrd="0" destOrd="0" presId="urn:microsoft.com/office/officeart/2018/2/layout/IconCircleList"/>
    <dgm:cxn modelId="{211E9B34-58D6-BE47-B111-7ED17C9118D1}" type="presParOf" srcId="{6260ACE2-F283-4068-91B3-2444ABEE4BE0}" destId="{F96F06CF-8CEA-4CDB-AD95-158E1AD5644C}" srcOrd="1" destOrd="0" presId="urn:microsoft.com/office/officeart/2018/2/layout/IconCircleList"/>
    <dgm:cxn modelId="{84E6099C-9DDD-5742-9A95-8DE5E8CA91FC}" type="presParOf" srcId="{6260ACE2-F283-4068-91B3-2444ABEE4BE0}" destId="{006C1A2A-D345-4A64-94B3-0933B66DECEA}" srcOrd="2" destOrd="0" presId="urn:microsoft.com/office/officeart/2018/2/layout/IconCircleList"/>
    <dgm:cxn modelId="{24BCAE97-6F41-D145-B24A-6A148B7B7A05}" type="presParOf" srcId="{6260ACE2-F283-4068-91B3-2444ABEE4BE0}" destId="{16DE39AD-4F2B-424B-B75F-04B249EA5D8F}" srcOrd="3" destOrd="0" presId="urn:microsoft.com/office/officeart/2018/2/layout/IconCircleList"/>
    <dgm:cxn modelId="{5F360184-5F38-9946-80F0-B92BA24DBDF0}" type="presParOf" srcId="{F055FA85-B9C0-4E7A-AD0D-09C0BCF398C0}" destId="{22F6BB85-F151-4E8D-8E17-A0318CA752FC}" srcOrd="5" destOrd="0" presId="urn:microsoft.com/office/officeart/2018/2/layout/IconCircleList"/>
    <dgm:cxn modelId="{AE11975A-279D-A446-9CA0-5DEB6BBE0EDA}" type="presParOf" srcId="{F055FA85-B9C0-4E7A-AD0D-09C0BCF398C0}" destId="{FB1FEB8D-10AF-4B60-8774-AF33D6921546}" srcOrd="6" destOrd="0" presId="urn:microsoft.com/office/officeart/2018/2/layout/IconCircleList"/>
    <dgm:cxn modelId="{9178F36D-DE5C-C34F-BAC7-2EB0A298E810}" type="presParOf" srcId="{FB1FEB8D-10AF-4B60-8774-AF33D6921546}" destId="{60A08335-8672-4DC7-A97C-E1EF165D3C1D}" srcOrd="0" destOrd="0" presId="urn:microsoft.com/office/officeart/2018/2/layout/IconCircleList"/>
    <dgm:cxn modelId="{3957E1B6-F7C6-4847-9A14-05A50DCDBE24}" type="presParOf" srcId="{FB1FEB8D-10AF-4B60-8774-AF33D6921546}" destId="{AD971DC5-95C2-4688-A16B-C1FA084FC0DD}" srcOrd="1" destOrd="0" presId="urn:microsoft.com/office/officeart/2018/2/layout/IconCircleList"/>
    <dgm:cxn modelId="{EDC55923-F98C-8A44-9AE2-CE00DF4700B6}" type="presParOf" srcId="{FB1FEB8D-10AF-4B60-8774-AF33D6921546}" destId="{8361679B-6D2F-4CDB-B437-F5A1B8C70147}" srcOrd="2" destOrd="0" presId="urn:microsoft.com/office/officeart/2018/2/layout/IconCircleList"/>
    <dgm:cxn modelId="{4717017F-4B41-244E-8A57-1D5F238F126A}" type="presParOf" srcId="{FB1FEB8D-10AF-4B60-8774-AF33D6921546}" destId="{21E61A95-2D0F-4021-B7DB-0530A08CC0C0}" srcOrd="3" destOrd="0" presId="urn:microsoft.com/office/officeart/2018/2/layout/IconCircleList"/>
    <dgm:cxn modelId="{ECB07E80-BE53-7546-BADF-9A07D81B9E47}" type="presParOf" srcId="{F055FA85-B9C0-4E7A-AD0D-09C0BCF398C0}" destId="{69A3D217-C7EB-43AD-B61C-5E9C23307DC3}" srcOrd="7" destOrd="0" presId="urn:microsoft.com/office/officeart/2018/2/layout/IconCircleList"/>
    <dgm:cxn modelId="{ADA93EF9-CED6-7E47-B3B8-64CDB61104F7}" type="presParOf" srcId="{F055FA85-B9C0-4E7A-AD0D-09C0BCF398C0}" destId="{F61432B9-5D28-40F5-9968-B0C24C59EAD6}" srcOrd="8" destOrd="0" presId="urn:microsoft.com/office/officeart/2018/2/layout/IconCircleList"/>
    <dgm:cxn modelId="{E45C2BA4-E6EE-3D42-B819-B4A4085F12C5}" type="presParOf" srcId="{F61432B9-5D28-40F5-9968-B0C24C59EAD6}" destId="{439FD2DB-7CB2-4044-9B70-A6132DB9EC53}" srcOrd="0" destOrd="0" presId="urn:microsoft.com/office/officeart/2018/2/layout/IconCircleList"/>
    <dgm:cxn modelId="{AA234678-DF11-0641-A020-12409C827C43}" type="presParOf" srcId="{F61432B9-5D28-40F5-9968-B0C24C59EAD6}" destId="{70CC74B0-CD84-41F3-A18F-0F8091BDF6FB}" srcOrd="1" destOrd="0" presId="urn:microsoft.com/office/officeart/2018/2/layout/IconCircleList"/>
    <dgm:cxn modelId="{AFF92C03-AC4D-CE4F-A623-F7FEA8120648}" type="presParOf" srcId="{F61432B9-5D28-40F5-9968-B0C24C59EAD6}" destId="{718E13D8-47A9-4B00-83D9-D58BCD9C2007}" srcOrd="2" destOrd="0" presId="urn:microsoft.com/office/officeart/2018/2/layout/IconCircleList"/>
    <dgm:cxn modelId="{41EA8DB9-62CF-B44E-86B0-92A4748D7EBE}" type="presParOf" srcId="{F61432B9-5D28-40F5-9968-B0C24C59EAD6}" destId="{7FF96B07-5F4F-4D47-BE7A-1A440BEF7E4E}" srcOrd="3" destOrd="0" presId="urn:microsoft.com/office/officeart/2018/2/layout/IconCircleList"/>
    <dgm:cxn modelId="{A3BE4075-FAE3-B648-8A05-2680D7D055FC}" type="presParOf" srcId="{F055FA85-B9C0-4E7A-AD0D-09C0BCF398C0}" destId="{2E6AB843-7B5E-46BE-82C9-C65283A79603}" srcOrd="9" destOrd="0" presId="urn:microsoft.com/office/officeart/2018/2/layout/IconCircleList"/>
    <dgm:cxn modelId="{90E99C3A-F3E9-0744-85D2-44AF0E9E692A}" type="presParOf" srcId="{F055FA85-B9C0-4E7A-AD0D-09C0BCF398C0}" destId="{4D9D46E9-3D82-4E4D-8665-6DD3CB326861}" srcOrd="10" destOrd="0" presId="urn:microsoft.com/office/officeart/2018/2/layout/IconCircleList"/>
    <dgm:cxn modelId="{AC474E2D-0892-A142-BCE2-1C40A9DB35C1}" type="presParOf" srcId="{4D9D46E9-3D82-4E4D-8665-6DD3CB326861}" destId="{649F0524-E134-4A05-82B2-9BD0BF906AA3}" srcOrd="0" destOrd="0" presId="urn:microsoft.com/office/officeart/2018/2/layout/IconCircleList"/>
    <dgm:cxn modelId="{B33CEB77-1423-1342-A8F6-CE94F8176C21}" type="presParOf" srcId="{4D9D46E9-3D82-4E4D-8665-6DD3CB326861}" destId="{683B502F-B229-4CAB-99EC-4B68DF2D4304}" srcOrd="1" destOrd="0" presId="urn:microsoft.com/office/officeart/2018/2/layout/IconCircleList"/>
    <dgm:cxn modelId="{871606D6-1A63-2849-8002-A32CF0EA549B}" type="presParOf" srcId="{4D9D46E9-3D82-4E4D-8665-6DD3CB326861}" destId="{CD86C88A-7C19-42A4-9566-7E8B73AE2B56}" srcOrd="2" destOrd="0" presId="urn:microsoft.com/office/officeart/2018/2/layout/IconCircleList"/>
    <dgm:cxn modelId="{D8EE73AE-9711-314C-AAC1-7A820078887B}" type="presParOf" srcId="{4D9D46E9-3D82-4E4D-8665-6DD3CB326861}" destId="{DEF0FD1D-C1B7-4A26-859E-40831634C1D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479AAA-D551-46C4-A053-3B95B989C02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3B3EE95-3955-457C-ACE4-281398A444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Apply incentives at the point of purchase</a:t>
          </a:r>
        </a:p>
      </dgm:t>
    </dgm:pt>
    <dgm:pt modelId="{622C2F97-C489-4B26-B1F4-31A36A46BFC5}" type="parTrans" cxnId="{1B2DE0B5-FB81-4CEE-BF5D-49E9D8765095}">
      <dgm:prSet/>
      <dgm:spPr/>
      <dgm:t>
        <a:bodyPr/>
        <a:lstStyle/>
        <a:p>
          <a:endParaRPr lang="en-US"/>
        </a:p>
      </dgm:t>
    </dgm:pt>
    <dgm:pt modelId="{B9C40139-15D3-417B-9617-6E61175416DD}" type="sibTrans" cxnId="{1B2DE0B5-FB81-4CEE-BF5D-49E9D8765095}">
      <dgm:prSet/>
      <dgm:spPr/>
      <dgm:t>
        <a:bodyPr/>
        <a:lstStyle/>
        <a:p>
          <a:endParaRPr lang="en-US"/>
        </a:p>
      </dgm:t>
    </dgm:pt>
    <dgm:pt modelId="{5242B069-E765-40FB-8C13-508DCB3DF5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Be transparent</a:t>
          </a:r>
        </a:p>
      </dgm:t>
    </dgm:pt>
    <dgm:pt modelId="{03AABACA-1A25-4893-A7D7-D4392179EC5D}" type="parTrans" cxnId="{14328A0A-B11B-4C7F-BC57-45AC26B2ADF3}">
      <dgm:prSet/>
      <dgm:spPr/>
      <dgm:t>
        <a:bodyPr/>
        <a:lstStyle/>
        <a:p>
          <a:endParaRPr lang="en-US"/>
        </a:p>
      </dgm:t>
    </dgm:pt>
    <dgm:pt modelId="{2BC620EF-8F2E-40F1-B5F4-8023ECB5FCDC}" type="sibTrans" cxnId="{14328A0A-B11B-4C7F-BC57-45AC26B2ADF3}">
      <dgm:prSet/>
      <dgm:spPr/>
      <dgm:t>
        <a:bodyPr/>
        <a:lstStyle/>
        <a:p>
          <a:endParaRPr lang="en-US"/>
        </a:p>
      </dgm:t>
    </dgm:pt>
    <dgm:pt modelId="{71275F5D-2957-4C32-82A8-17D554C1F1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Make incentive programs durable</a:t>
          </a:r>
        </a:p>
      </dgm:t>
    </dgm:pt>
    <dgm:pt modelId="{3BC75B08-FDE8-4F1E-AC6A-B35D70CDD5E5}" type="parTrans" cxnId="{BF25157D-8F24-481D-BFC5-E7934E469519}">
      <dgm:prSet/>
      <dgm:spPr/>
      <dgm:t>
        <a:bodyPr/>
        <a:lstStyle/>
        <a:p>
          <a:endParaRPr lang="en-US"/>
        </a:p>
      </dgm:t>
    </dgm:pt>
    <dgm:pt modelId="{5E5E722A-09B2-4FEC-B11E-DF5B20D2DA6E}" type="sibTrans" cxnId="{BF25157D-8F24-481D-BFC5-E7934E469519}">
      <dgm:prSet/>
      <dgm:spPr/>
      <dgm:t>
        <a:bodyPr/>
        <a:lstStyle/>
        <a:p>
          <a:endParaRPr lang="en-US"/>
        </a:p>
      </dgm:t>
    </dgm:pt>
    <dgm:pt modelId="{1E806586-34F2-4866-9C26-CB45515AE11E}" type="pres">
      <dgm:prSet presAssocID="{AB479AAA-D551-46C4-A053-3B95B989C022}" presName="root" presStyleCnt="0">
        <dgm:presLayoutVars>
          <dgm:dir/>
          <dgm:resizeHandles val="exact"/>
        </dgm:presLayoutVars>
      </dgm:prSet>
      <dgm:spPr/>
    </dgm:pt>
    <dgm:pt modelId="{B10A3AAE-0414-4290-852E-4B21EE79C003}" type="pres">
      <dgm:prSet presAssocID="{83B3EE95-3955-457C-ACE4-281398A444FA}" presName="compNode" presStyleCnt="0"/>
      <dgm:spPr/>
    </dgm:pt>
    <dgm:pt modelId="{3648A9A3-F201-42CF-A305-2ACAAE57DA21}" type="pres">
      <dgm:prSet presAssocID="{83B3EE95-3955-457C-ACE4-281398A444FA}" presName="iconBgRect" presStyleLbl="bgShp" presStyleIdx="0" presStyleCnt="3"/>
      <dgm:spPr/>
    </dgm:pt>
    <dgm:pt modelId="{69CE7BCE-00FE-4EF5-9D5A-D1FAAD7617F0}" type="pres">
      <dgm:prSet presAssocID="{83B3EE95-3955-457C-ACE4-281398A444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6362F13-59E8-4A92-9B89-FEEF488A7D49}" type="pres">
      <dgm:prSet presAssocID="{83B3EE95-3955-457C-ACE4-281398A444FA}" presName="spaceRect" presStyleCnt="0"/>
      <dgm:spPr/>
    </dgm:pt>
    <dgm:pt modelId="{0411D75A-08D3-4D47-8A23-35E794F96B42}" type="pres">
      <dgm:prSet presAssocID="{83B3EE95-3955-457C-ACE4-281398A444FA}" presName="textRect" presStyleLbl="revTx" presStyleIdx="0" presStyleCnt="3">
        <dgm:presLayoutVars>
          <dgm:chMax val="1"/>
          <dgm:chPref val="1"/>
        </dgm:presLayoutVars>
      </dgm:prSet>
      <dgm:spPr/>
    </dgm:pt>
    <dgm:pt modelId="{EA03B30C-B179-4C5E-A7D9-D172D07BCE0E}" type="pres">
      <dgm:prSet presAssocID="{B9C40139-15D3-417B-9617-6E61175416DD}" presName="sibTrans" presStyleCnt="0"/>
      <dgm:spPr/>
    </dgm:pt>
    <dgm:pt modelId="{7DBE648B-49B9-4363-B48C-440C7E86CB10}" type="pres">
      <dgm:prSet presAssocID="{5242B069-E765-40FB-8C13-508DCB3DF5EC}" presName="compNode" presStyleCnt="0"/>
      <dgm:spPr/>
    </dgm:pt>
    <dgm:pt modelId="{A8F5551D-3B3E-4573-8FD0-DF4A9F9BD3CA}" type="pres">
      <dgm:prSet presAssocID="{5242B069-E765-40FB-8C13-508DCB3DF5EC}" presName="iconBgRect" presStyleLbl="bgShp" presStyleIdx="1" presStyleCnt="3"/>
      <dgm:spPr/>
    </dgm:pt>
    <dgm:pt modelId="{4690BC76-77AF-48C1-A47E-63755CF44388}" type="pres">
      <dgm:prSet presAssocID="{5242B069-E765-40FB-8C13-508DCB3DF5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3FB9DE43-3451-437C-8BA3-8E33B932750B}" type="pres">
      <dgm:prSet presAssocID="{5242B069-E765-40FB-8C13-508DCB3DF5EC}" presName="spaceRect" presStyleCnt="0"/>
      <dgm:spPr/>
    </dgm:pt>
    <dgm:pt modelId="{D83D38CD-9638-485D-BE80-6490D11C4C6E}" type="pres">
      <dgm:prSet presAssocID="{5242B069-E765-40FB-8C13-508DCB3DF5EC}" presName="textRect" presStyleLbl="revTx" presStyleIdx="1" presStyleCnt="3">
        <dgm:presLayoutVars>
          <dgm:chMax val="1"/>
          <dgm:chPref val="1"/>
        </dgm:presLayoutVars>
      </dgm:prSet>
      <dgm:spPr/>
    </dgm:pt>
    <dgm:pt modelId="{263DB507-92A7-4956-B886-BC65B60DD62F}" type="pres">
      <dgm:prSet presAssocID="{2BC620EF-8F2E-40F1-B5F4-8023ECB5FCDC}" presName="sibTrans" presStyleCnt="0"/>
      <dgm:spPr/>
    </dgm:pt>
    <dgm:pt modelId="{BD2E9771-C009-4A82-ABF4-B5F7FC4B6C30}" type="pres">
      <dgm:prSet presAssocID="{71275F5D-2957-4C32-82A8-17D554C1F136}" presName="compNode" presStyleCnt="0"/>
      <dgm:spPr/>
    </dgm:pt>
    <dgm:pt modelId="{18573452-61D2-474C-9B4E-A30A8552E882}" type="pres">
      <dgm:prSet presAssocID="{71275F5D-2957-4C32-82A8-17D554C1F136}" presName="iconBgRect" presStyleLbl="bgShp" presStyleIdx="2" presStyleCnt="3"/>
      <dgm:spPr/>
    </dgm:pt>
    <dgm:pt modelId="{04C02912-D645-4E3D-8BBC-A2E9DCBF75EB}" type="pres">
      <dgm:prSet presAssocID="{71275F5D-2957-4C32-82A8-17D554C1F1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A172B07-956C-48B8-904A-07FBDF754824}" type="pres">
      <dgm:prSet presAssocID="{71275F5D-2957-4C32-82A8-17D554C1F136}" presName="spaceRect" presStyleCnt="0"/>
      <dgm:spPr/>
    </dgm:pt>
    <dgm:pt modelId="{4B4D95E0-8D53-4079-8EDB-7E03D89968C4}" type="pres">
      <dgm:prSet presAssocID="{71275F5D-2957-4C32-82A8-17D554C1F1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1EF8106-B63A-4714-BA0C-B73971A42D57}" type="presOf" srcId="{71275F5D-2957-4C32-82A8-17D554C1F136}" destId="{4B4D95E0-8D53-4079-8EDB-7E03D89968C4}" srcOrd="0" destOrd="0" presId="urn:microsoft.com/office/officeart/2018/5/layout/IconCircleLabelList"/>
    <dgm:cxn modelId="{14328A0A-B11B-4C7F-BC57-45AC26B2ADF3}" srcId="{AB479AAA-D551-46C4-A053-3B95B989C022}" destId="{5242B069-E765-40FB-8C13-508DCB3DF5EC}" srcOrd="1" destOrd="0" parTransId="{03AABACA-1A25-4893-A7D7-D4392179EC5D}" sibTransId="{2BC620EF-8F2E-40F1-B5F4-8023ECB5FCDC}"/>
    <dgm:cxn modelId="{A345FF3F-D00E-476F-BA30-97F4133FA5CE}" type="presOf" srcId="{AB479AAA-D551-46C4-A053-3B95B989C022}" destId="{1E806586-34F2-4866-9C26-CB45515AE11E}" srcOrd="0" destOrd="0" presId="urn:microsoft.com/office/officeart/2018/5/layout/IconCircleLabelList"/>
    <dgm:cxn modelId="{BF25157D-8F24-481D-BFC5-E7934E469519}" srcId="{AB479AAA-D551-46C4-A053-3B95B989C022}" destId="{71275F5D-2957-4C32-82A8-17D554C1F136}" srcOrd="2" destOrd="0" parTransId="{3BC75B08-FDE8-4F1E-AC6A-B35D70CDD5E5}" sibTransId="{5E5E722A-09B2-4FEC-B11E-DF5B20D2DA6E}"/>
    <dgm:cxn modelId="{1B2DE0B5-FB81-4CEE-BF5D-49E9D8765095}" srcId="{AB479AAA-D551-46C4-A053-3B95B989C022}" destId="{83B3EE95-3955-457C-ACE4-281398A444FA}" srcOrd="0" destOrd="0" parTransId="{622C2F97-C489-4B26-B1F4-31A36A46BFC5}" sibTransId="{B9C40139-15D3-417B-9617-6E61175416DD}"/>
    <dgm:cxn modelId="{A26EEEE5-BA51-42FE-BBA7-580FB1D55870}" type="presOf" srcId="{5242B069-E765-40FB-8C13-508DCB3DF5EC}" destId="{D83D38CD-9638-485D-BE80-6490D11C4C6E}" srcOrd="0" destOrd="0" presId="urn:microsoft.com/office/officeart/2018/5/layout/IconCircleLabelList"/>
    <dgm:cxn modelId="{A9315EEB-8BA3-48DC-A5E7-1CDF5D83F8EE}" type="presOf" srcId="{83B3EE95-3955-457C-ACE4-281398A444FA}" destId="{0411D75A-08D3-4D47-8A23-35E794F96B42}" srcOrd="0" destOrd="0" presId="urn:microsoft.com/office/officeart/2018/5/layout/IconCircleLabelList"/>
    <dgm:cxn modelId="{1A61F412-498D-46CB-B1A8-E29FA50C380E}" type="presParOf" srcId="{1E806586-34F2-4866-9C26-CB45515AE11E}" destId="{B10A3AAE-0414-4290-852E-4B21EE79C003}" srcOrd="0" destOrd="0" presId="urn:microsoft.com/office/officeart/2018/5/layout/IconCircleLabelList"/>
    <dgm:cxn modelId="{4270F46E-C674-4319-8D23-7E19D17F554F}" type="presParOf" srcId="{B10A3AAE-0414-4290-852E-4B21EE79C003}" destId="{3648A9A3-F201-42CF-A305-2ACAAE57DA21}" srcOrd="0" destOrd="0" presId="urn:microsoft.com/office/officeart/2018/5/layout/IconCircleLabelList"/>
    <dgm:cxn modelId="{DC7CCFDB-DE3D-44CF-B1C4-E56B8DF775C0}" type="presParOf" srcId="{B10A3AAE-0414-4290-852E-4B21EE79C003}" destId="{69CE7BCE-00FE-4EF5-9D5A-D1FAAD7617F0}" srcOrd="1" destOrd="0" presId="urn:microsoft.com/office/officeart/2018/5/layout/IconCircleLabelList"/>
    <dgm:cxn modelId="{84DDD40E-228E-4C40-B039-39E630709B67}" type="presParOf" srcId="{B10A3AAE-0414-4290-852E-4B21EE79C003}" destId="{86362F13-59E8-4A92-9B89-FEEF488A7D49}" srcOrd="2" destOrd="0" presId="urn:microsoft.com/office/officeart/2018/5/layout/IconCircleLabelList"/>
    <dgm:cxn modelId="{76686F28-8E50-4021-B96F-871BE7021300}" type="presParOf" srcId="{B10A3AAE-0414-4290-852E-4B21EE79C003}" destId="{0411D75A-08D3-4D47-8A23-35E794F96B42}" srcOrd="3" destOrd="0" presId="urn:microsoft.com/office/officeart/2018/5/layout/IconCircleLabelList"/>
    <dgm:cxn modelId="{66DBC68F-3746-4D05-9C29-8BA6B5F08670}" type="presParOf" srcId="{1E806586-34F2-4866-9C26-CB45515AE11E}" destId="{EA03B30C-B179-4C5E-A7D9-D172D07BCE0E}" srcOrd="1" destOrd="0" presId="urn:microsoft.com/office/officeart/2018/5/layout/IconCircleLabelList"/>
    <dgm:cxn modelId="{B5DCD7B5-76E0-4AC2-834E-15FDBB7A74D1}" type="presParOf" srcId="{1E806586-34F2-4866-9C26-CB45515AE11E}" destId="{7DBE648B-49B9-4363-B48C-440C7E86CB10}" srcOrd="2" destOrd="0" presId="urn:microsoft.com/office/officeart/2018/5/layout/IconCircleLabelList"/>
    <dgm:cxn modelId="{6570CFC5-26A1-489D-A57B-B9ED4FB1BBFF}" type="presParOf" srcId="{7DBE648B-49B9-4363-B48C-440C7E86CB10}" destId="{A8F5551D-3B3E-4573-8FD0-DF4A9F9BD3CA}" srcOrd="0" destOrd="0" presId="urn:microsoft.com/office/officeart/2018/5/layout/IconCircleLabelList"/>
    <dgm:cxn modelId="{18A26619-263D-4B44-82C3-5F37F789CAEE}" type="presParOf" srcId="{7DBE648B-49B9-4363-B48C-440C7E86CB10}" destId="{4690BC76-77AF-48C1-A47E-63755CF44388}" srcOrd="1" destOrd="0" presId="urn:microsoft.com/office/officeart/2018/5/layout/IconCircleLabelList"/>
    <dgm:cxn modelId="{05EBE06C-BA1C-47A1-B2A2-2CB8897D8FF2}" type="presParOf" srcId="{7DBE648B-49B9-4363-B48C-440C7E86CB10}" destId="{3FB9DE43-3451-437C-8BA3-8E33B932750B}" srcOrd="2" destOrd="0" presId="urn:microsoft.com/office/officeart/2018/5/layout/IconCircleLabelList"/>
    <dgm:cxn modelId="{CC00D7DB-ACD3-4A81-9951-E1FC6AD3943B}" type="presParOf" srcId="{7DBE648B-49B9-4363-B48C-440C7E86CB10}" destId="{D83D38CD-9638-485D-BE80-6490D11C4C6E}" srcOrd="3" destOrd="0" presId="urn:microsoft.com/office/officeart/2018/5/layout/IconCircleLabelList"/>
    <dgm:cxn modelId="{FC5DD29F-40D0-434D-82DB-25F4E6080AC7}" type="presParOf" srcId="{1E806586-34F2-4866-9C26-CB45515AE11E}" destId="{263DB507-92A7-4956-B886-BC65B60DD62F}" srcOrd="3" destOrd="0" presId="urn:microsoft.com/office/officeart/2018/5/layout/IconCircleLabelList"/>
    <dgm:cxn modelId="{EEE4D046-0FD8-408B-8AF4-3DF4FB925889}" type="presParOf" srcId="{1E806586-34F2-4866-9C26-CB45515AE11E}" destId="{BD2E9771-C009-4A82-ABF4-B5F7FC4B6C30}" srcOrd="4" destOrd="0" presId="urn:microsoft.com/office/officeart/2018/5/layout/IconCircleLabelList"/>
    <dgm:cxn modelId="{23043DC1-6095-4EF0-9192-3D095218F7AB}" type="presParOf" srcId="{BD2E9771-C009-4A82-ABF4-B5F7FC4B6C30}" destId="{18573452-61D2-474C-9B4E-A30A8552E882}" srcOrd="0" destOrd="0" presId="urn:microsoft.com/office/officeart/2018/5/layout/IconCircleLabelList"/>
    <dgm:cxn modelId="{4736508B-A890-4503-AFFF-A51784D5BA30}" type="presParOf" srcId="{BD2E9771-C009-4A82-ABF4-B5F7FC4B6C30}" destId="{04C02912-D645-4E3D-8BBC-A2E9DCBF75EB}" srcOrd="1" destOrd="0" presId="urn:microsoft.com/office/officeart/2018/5/layout/IconCircleLabelList"/>
    <dgm:cxn modelId="{252FC8D3-9D30-4FF2-A493-135ECCEC7C89}" type="presParOf" srcId="{BD2E9771-C009-4A82-ABF4-B5F7FC4B6C30}" destId="{2A172B07-956C-48B8-904A-07FBDF754824}" srcOrd="2" destOrd="0" presId="urn:microsoft.com/office/officeart/2018/5/layout/IconCircleLabelList"/>
    <dgm:cxn modelId="{E0C6BE06-92B7-4112-9A28-CE2EC9E35C3D}" type="presParOf" srcId="{BD2E9771-C009-4A82-ABF4-B5F7FC4B6C30}" destId="{4B4D95E0-8D53-4079-8EDB-7E03D89968C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1081FA-46CB-45C2-A748-767A84D3B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7A0EA8F-EB02-458C-85ED-1679308F9B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Individual, business, municipal and state government customers pay attention to cost</a:t>
          </a:r>
        </a:p>
      </dgm:t>
    </dgm:pt>
    <dgm:pt modelId="{95BE4394-C40D-4885-9F2F-8CFA9E3FF2B4}" type="parTrans" cxnId="{94F8B76D-FAF3-4BC6-9C69-51C986C20AB3}">
      <dgm:prSet/>
      <dgm:spPr/>
      <dgm:t>
        <a:bodyPr/>
        <a:lstStyle/>
        <a:p>
          <a:endParaRPr lang="en-US"/>
        </a:p>
      </dgm:t>
    </dgm:pt>
    <dgm:pt modelId="{4FEDA47B-2DCB-4CA7-A41F-DE13E016DE33}" type="sibTrans" cxnId="{94F8B76D-FAF3-4BC6-9C69-51C986C20AB3}">
      <dgm:prSet/>
      <dgm:spPr/>
      <dgm:t>
        <a:bodyPr/>
        <a:lstStyle/>
        <a:p>
          <a:endParaRPr lang="en-US"/>
        </a:p>
      </dgm:t>
    </dgm:pt>
    <dgm:pt modelId="{053F1ED0-41CE-44D6-AFBB-7A00FE815C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Incentives that directly reduce the cost at the time of purchase or through tax exemptions are most successful</a:t>
          </a:r>
        </a:p>
      </dgm:t>
    </dgm:pt>
    <dgm:pt modelId="{4BB184A8-D43A-4CF3-B61C-E12944357708}" type="parTrans" cxnId="{5DCB5A42-99A1-4EEE-9FEC-57FFFC4FBDB7}">
      <dgm:prSet/>
      <dgm:spPr/>
      <dgm:t>
        <a:bodyPr/>
        <a:lstStyle/>
        <a:p>
          <a:endParaRPr lang="en-US"/>
        </a:p>
      </dgm:t>
    </dgm:pt>
    <dgm:pt modelId="{FC89271C-D52F-4EE5-B626-3C0E6773832A}" type="sibTrans" cxnId="{5DCB5A42-99A1-4EEE-9FEC-57FFFC4FBDB7}">
      <dgm:prSet/>
      <dgm:spPr/>
      <dgm:t>
        <a:bodyPr/>
        <a:lstStyle/>
        <a:p>
          <a:endParaRPr lang="en-US"/>
        </a:p>
      </dgm:t>
    </dgm:pt>
    <dgm:pt modelId="{EE493DF2-20EA-4A3F-BA22-A527FC5274B2}" type="pres">
      <dgm:prSet presAssocID="{A91081FA-46CB-45C2-A748-767A84D3B4F4}" presName="root" presStyleCnt="0">
        <dgm:presLayoutVars>
          <dgm:dir/>
          <dgm:resizeHandles val="exact"/>
        </dgm:presLayoutVars>
      </dgm:prSet>
      <dgm:spPr/>
    </dgm:pt>
    <dgm:pt modelId="{77DB7A1F-7DD2-4FA3-AC4D-48EE3E51B9B7}" type="pres">
      <dgm:prSet presAssocID="{E7A0EA8F-EB02-458C-85ED-1679308F9BC7}" presName="compNode" presStyleCnt="0"/>
      <dgm:spPr/>
    </dgm:pt>
    <dgm:pt modelId="{A79316BA-F2F4-411B-884F-253550870824}" type="pres">
      <dgm:prSet presAssocID="{E7A0EA8F-EB02-458C-85ED-1679308F9BC7}" presName="bgRect" presStyleLbl="bgShp" presStyleIdx="0" presStyleCnt="2"/>
      <dgm:spPr/>
    </dgm:pt>
    <dgm:pt modelId="{A6FA54D3-52A7-4CD3-86AC-3C2C11BE1A7F}" type="pres">
      <dgm:prSet presAssocID="{E7A0EA8F-EB02-458C-85ED-1679308F9B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599B951-59D2-4E7A-AB14-A5862D36510D}" type="pres">
      <dgm:prSet presAssocID="{E7A0EA8F-EB02-458C-85ED-1679308F9BC7}" presName="spaceRect" presStyleCnt="0"/>
      <dgm:spPr/>
    </dgm:pt>
    <dgm:pt modelId="{B719491F-FAC2-4276-B1BF-D03DF385D219}" type="pres">
      <dgm:prSet presAssocID="{E7A0EA8F-EB02-458C-85ED-1679308F9BC7}" presName="parTx" presStyleLbl="revTx" presStyleIdx="0" presStyleCnt="2">
        <dgm:presLayoutVars>
          <dgm:chMax val="0"/>
          <dgm:chPref val="0"/>
        </dgm:presLayoutVars>
      </dgm:prSet>
      <dgm:spPr/>
    </dgm:pt>
    <dgm:pt modelId="{EEB6AD14-FDF7-4F79-B708-7F04AD63DCDD}" type="pres">
      <dgm:prSet presAssocID="{4FEDA47B-2DCB-4CA7-A41F-DE13E016DE33}" presName="sibTrans" presStyleCnt="0"/>
      <dgm:spPr/>
    </dgm:pt>
    <dgm:pt modelId="{EAC8059A-E114-45F3-986D-9274A3536B1F}" type="pres">
      <dgm:prSet presAssocID="{053F1ED0-41CE-44D6-AFBB-7A00FE815C91}" presName="compNode" presStyleCnt="0"/>
      <dgm:spPr/>
    </dgm:pt>
    <dgm:pt modelId="{8A4A2EC9-F456-4E0D-A802-E7E646E97369}" type="pres">
      <dgm:prSet presAssocID="{053F1ED0-41CE-44D6-AFBB-7A00FE815C91}" presName="bgRect" presStyleLbl="bgShp" presStyleIdx="1" presStyleCnt="2"/>
      <dgm:spPr/>
    </dgm:pt>
    <dgm:pt modelId="{35A2DF0A-E3B7-47D2-8A17-9E3EEAF38141}" type="pres">
      <dgm:prSet presAssocID="{053F1ED0-41CE-44D6-AFBB-7A00FE815C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8DA06DD-2003-4125-B873-CF4666B31A5C}" type="pres">
      <dgm:prSet presAssocID="{053F1ED0-41CE-44D6-AFBB-7A00FE815C91}" presName="spaceRect" presStyleCnt="0"/>
      <dgm:spPr/>
    </dgm:pt>
    <dgm:pt modelId="{E637E109-2E5F-41DB-B350-D79412F2765A}" type="pres">
      <dgm:prSet presAssocID="{053F1ED0-41CE-44D6-AFBB-7A00FE815C9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1A9C718-E012-EC43-A3BA-196960B412D3}" type="presOf" srcId="{E7A0EA8F-EB02-458C-85ED-1679308F9BC7}" destId="{B719491F-FAC2-4276-B1BF-D03DF385D219}" srcOrd="0" destOrd="0" presId="urn:microsoft.com/office/officeart/2018/2/layout/IconVerticalSolidList"/>
    <dgm:cxn modelId="{C1414F38-F35B-0A47-A4F9-E975AEABA930}" type="presOf" srcId="{A91081FA-46CB-45C2-A748-767A84D3B4F4}" destId="{EE493DF2-20EA-4A3F-BA22-A527FC5274B2}" srcOrd="0" destOrd="0" presId="urn:microsoft.com/office/officeart/2018/2/layout/IconVerticalSolidList"/>
    <dgm:cxn modelId="{5DCB5A42-99A1-4EEE-9FEC-57FFFC4FBDB7}" srcId="{A91081FA-46CB-45C2-A748-767A84D3B4F4}" destId="{053F1ED0-41CE-44D6-AFBB-7A00FE815C91}" srcOrd="1" destOrd="0" parTransId="{4BB184A8-D43A-4CF3-B61C-E12944357708}" sibTransId="{FC89271C-D52F-4EE5-B626-3C0E6773832A}"/>
    <dgm:cxn modelId="{94F8B76D-FAF3-4BC6-9C69-51C986C20AB3}" srcId="{A91081FA-46CB-45C2-A748-767A84D3B4F4}" destId="{E7A0EA8F-EB02-458C-85ED-1679308F9BC7}" srcOrd="0" destOrd="0" parTransId="{95BE4394-C40D-4885-9F2F-8CFA9E3FF2B4}" sibTransId="{4FEDA47B-2DCB-4CA7-A41F-DE13E016DE33}"/>
    <dgm:cxn modelId="{F0B325CB-CC25-DF49-A1ED-1594348C6EDC}" type="presOf" srcId="{053F1ED0-41CE-44D6-AFBB-7A00FE815C91}" destId="{E637E109-2E5F-41DB-B350-D79412F2765A}" srcOrd="0" destOrd="0" presId="urn:microsoft.com/office/officeart/2018/2/layout/IconVerticalSolidList"/>
    <dgm:cxn modelId="{F4B887FB-D3DA-344B-ACBB-4737F7DA3EF1}" type="presParOf" srcId="{EE493DF2-20EA-4A3F-BA22-A527FC5274B2}" destId="{77DB7A1F-7DD2-4FA3-AC4D-48EE3E51B9B7}" srcOrd="0" destOrd="0" presId="urn:microsoft.com/office/officeart/2018/2/layout/IconVerticalSolidList"/>
    <dgm:cxn modelId="{DE51433E-3A16-9241-9851-D145FEAE0872}" type="presParOf" srcId="{77DB7A1F-7DD2-4FA3-AC4D-48EE3E51B9B7}" destId="{A79316BA-F2F4-411B-884F-253550870824}" srcOrd="0" destOrd="0" presId="urn:microsoft.com/office/officeart/2018/2/layout/IconVerticalSolidList"/>
    <dgm:cxn modelId="{D8B0B262-CA20-5545-9C8F-343D342127C7}" type="presParOf" srcId="{77DB7A1F-7DD2-4FA3-AC4D-48EE3E51B9B7}" destId="{A6FA54D3-52A7-4CD3-86AC-3C2C11BE1A7F}" srcOrd="1" destOrd="0" presId="urn:microsoft.com/office/officeart/2018/2/layout/IconVerticalSolidList"/>
    <dgm:cxn modelId="{9355EE6A-0D00-6E43-92C2-01A5D5856260}" type="presParOf" srcId="{77DB7A1F-7DD2-4FA3-AC4D-48EE3E51B9B7}" destId="{8599B951-59D2-4E7A-AB14-A5862D36510D}" srcOrd="2" destOrd="0" presId="urn:microsoft.com/office/officeart/2018/2/layout/IconVerticalSolidList"/>
    <dgm:cxn modelId="{6FBA73C5-F6DE-4747-9B36-72977DB67150}" type="presParOf" srcId="{77DB7A1F-7DD2-4FA3-AC4D-48EE3E51B9B7}" destId="{B719491F-FAC2-4276-B1BF-D03DF385D219}" srcOrd="3" destOrd="0" presId="urn:microsoft.com/office/officeart/2018/2/layout/IconVerticalSolidList"/>
    <dgm:cxn modelId="{3EC8E4E8-DF2B-6147-8205-2A7E83AF5DDA}" type="presParOf" srcId="{EE493DF2-20EA-4A3F-BA22-A527FC5274B2}" destId="{EEB6AD14-FDF7-4F79-B708-7F04AD63DCDD}" srcOrd="1" destOrd="0" presId="urn:microsoft.com/office/officeart/2018/2/layout/IconVerticalSolidList"/>
    <dgm:cxn modelId="{4CB4BC8E-24E5-F047-BE8D-4FDD1AFCDC1D}" type="presParOf" srcId="{EE493DF2-20EA-4A3F-BA22-A527FC5274B2}" destId="{EAC8059A-E114-45F3-986D-9274A3536B1F}" srcOrd="2" destOrd="0" presId="urn:microsoft.com/office/officeart/2018/2/layout/IconVerticalSolidList"/>
    <dgm:cxn modelId="{2F28C432-68BA-FE4B-8555-47DA1B317782}" type="presParOf" srcId="{EAC8059A-E114-45F3-986D-9274A3536B1F}" destId="{8A4A2EC9-F456-4E0D-A802-E7E646E97369}" srcOrd="0" destOrd="0" presId="urn:microsoft.com/office/officeart/2018/2/layout/IconVerticalSolidList"/>
    <dgm:cxn modelId="{BB0EE347-9974-344C-B591-5D8BA481E28F}" type="presParOf" srcId="{EAC8059A-E114-45F3-986D-9274A3536B1F}" destId="{35A2DF0A-E3B7-47D2-8A17-9E3EEAF38141}" srcOrd="1" destOrd="0" presId="urn:microsoft.com/office/officeart/2018/2/layout/IconVerticalSolidList"/>
    <dgm:cxn modelId="{E64C0FD8-6105-1346-907A-0A7C25129D76}" type="presParOf" srcId="{EAC8059A-E114-45F3-986D-9274A3536B1F}" destId="{D8DA06DD-2003-4125-B873-CF4666B31A5C}" srcOrd="2" destOrd="0" presId="urn:microsoft.com/office/officeart/2018/2/layout/IconVerticalSolidList"/>
    <dgm:cxn modelId="{010B066A-310F-C348-B1A2-7D0FEC74FFF7}" type="presParOf" srcId="{EAC8059A-E114-45F3-986D-9274A3536B1F}" destId="{E637E109-2E5F-41DB-B350-D79412F276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4B6196-F5FF-4065-B9B7-30D28E4C2E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A20D4F-D6C2-4638-9E96-D2FBF8A79E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Simple incentives work</a:t>
          </a:r>
        </a:p>
      </dgm:t>
    </dgm:pt>
    <dgm:pt modelId="{F93F7200-E7F6-4679-8BE1-4470913FD4B2}" type="parTrans" cxnId="{96DFEB67-AD54-4B88-B374-FC03B02D7B9F}">
      <dgm:prSet/>
      <dgm:spPr/>
      <dgm:t>
        <a:bodyPr/>
        <a:lstStyle/>
        <a:p>
          <a:endParaRPr lang="en-US"/>
        </a:p>
      </dgm:t>
    </dgm:pt>
    <dgm:pt modelId="{C1CEB075-A64D-4B4E-8293-25D1EEDE2B56}" type="sibTrans" cxnId="{96DFEB67-AD54-4B88-B374-FC03B02D7B9F}">
      <dgm:prSet/>
      <dgm:spPr/>
      <dgm:t>
        <a:bodyPr/>
        <a:lstStyle/>
        <a:p>
          <a:endParaRPr lang="en-US"/>
        </a:p>
      </dgm:t>
    </dgm:pt>
    <dgm:pt modelId="{E7829629-5E3E-42A4-B571-0138B2E7B7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the public aware of the incentives and vehicles eligible for incentives</a:t>
          </a:r>
        </a:p>
      </dgm:t>
    </dgm:pt>
    <dgm:pt modelId="{0AC0AA0A-C49F-492C-AF2E-DFF9AA913F1D}" type="parTrans" cxnId="{15FD03A5-A4FB-495C-95A4-F136B7956471}">
      <dgm:prSet/>
      <dgm:spPr/>
      <dgm:t>
        <a:bodyPr/>
        <a:lstStyle/>
        <a:p>
          <a:endParaRPr lang="en-US"/>
        </a:p>
      </dgm:t>
    </dgm:pt>
    <dgm:pt modelId="{3A589481-A1BF-43AA-8740-978FE0F9EED3}" type="sibTrans" cxnId="{15FD03A5-A4FB-495C-95A4-F136B7956471}">
      <dgm:prSet/>
      <dgm:spPr/>
      <dgm:t>
        <a:bodyPr/>
        <a:lstStyle/>
        <a:p>
          <a:endParaRPr lang="en-US"/>
        </a:p>
      </dgm:t>
    </dgm:pt>
    <dgm:pt modelId="{19136574-24BA-49FF-ADA9-68F7624E2D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Clearly link incentives to public policy goals</a:t>
          </a:r>
        </a:p>
      </dgm:t>
    </dgm:pt>
    <dgm:pt modelId="{5C40756D-FC7A-4C30-B057-CD3A552B01E4}" type="parTrans" cxnId="{731A60C2-6143-4B6D-9FB0-3C9568A9F77E}">
      <dgm:prSet/>
      <dgm:spPr/>
      <dgm:t>
        <a:bodyPr/>
        <a:lstStyle/>
        <a:p>
          <a:endParaRPr lang="en-US"/>
        </a:p>
      </dgm:t>
    </dgm:pt>
    <dgm:pt modelId="{9CF50831-074B-430F-BCC2-8F182A50CA31}" type="sibTrans" cxnId="{731A60C2-6143-4B6D-9FB0-3C9568A9F77E}">
      <dgm:prSet/>
      <dgm:spPr/>
      <dgm:t>
        <a:bodyPr/>
        <a:lstStyle/>
        <a:p>
          <a:endParaRPr lang="en-US"/>
        </a:p>
      </dgm:t>
    </dgm:pt>
    <dgm:pt modelId="{E634E5A7-AE89-4685-ABF2-D99F9F0B4997}" type="pres">
      <dgm:prSet presAssocID="{B24B6196-F5FF-4065-B9B7-30D28E4C2E07}" presName="root" presStyleCnt="0">
        <dgm:presLayoutVars>
          <dgm:dir/>
          <dgm:resizeHandles val="exact"/>
        </dgm:presLayoutVars>
      </dgm:prSet>
      <dgm:spPr/>
    </dgm:pt>
    <dgm:pt modelId="{6111031A-436D-479F-B4E9-38EB422560B4}" type="pres">
      <dgm:prSet presAssocID="{A1A20D4F-D6C2-4638-9E96-D2FBF8A79E11}" presName="compNode" presStyleCnt="0"/>
      <dgm:spPr/>
    </dgm:pt>
    <dgm:pt modelId="{0ADABA1A-7050-4F10-8551-8F2FDE9AD615}" type="pres">
      <dgm:prSet presAssocID="{A1A20D4F-D6C2-4638-9E96-D2FBF8A79E11}" presName="bgRect" presStyleLbl="bgShp" presStyleIdx="0" presStyleCnt="3"/>
      <dgm:spPr/>
    </dgm:pt>
    <dgm:pt modelId="{B14D65A6-9256-4DE3-97CC-FEE999248040}" type="pres">
      <dgm:prSet presAssocID="{A1A20D4F-D6C2-4638-9E96-D2FBF8A79E1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CB7AE95E-F5A7-4EDE-B30A-431559E29DA2}" type="pres">
      <dgm:prSet presAssocID="{A1A20D4F-D6C2-4638-9E96-D2FBF8A79E11}" presName="spaceRect" presStyleCnt="0"/>
      <dgm:spPr/>
    </dgm:pt>
    <dgm:pt modelId="{440E4301-89B8-45CA-A57F-68191E120802}" type="pres">
      <dgm:prSet presAssocID="{A1A20D4F-D6C2-4638-9E96-D2FBF8A79E11}" presName="parTx" presStyleLbl="revTx" presStyleIdx="0" presStyleCnt="3">
        <dgm:presLayoutVars>
          <dgm:chMax val="0"/>
          <dgm:chPref val="0"/>
        </dgm:presLayoutVars>
      </dgm:prSet>
      <dgm:spPr/>
    </dgm:pt>
    <dgm:pt modelId="{2CA81EF2-5D6A-4EAC-8380-23FD120D8DA0}" type="pres">
      <dgm:prSet presAssocID="{C1CEB075-A64D-4B4E-8293-25D1EEDE2B56}" presName="sibTrans" presStyleCnt="0"/>
      <dgm:spPr/>
    </dgm:pt>
    <dgm:pt modelId="{178118F1-A6DC-4E47-85D1-C54B54F46577}" type="pres">
      <dgm:prSet presAssocID="{E7829629-5E3E-42A4-B571-0138B2E7B715}" presName="compNode" presStyleCnt="0"/>
      <dgm:spPr/>
    </dgm:pt>
    <dgm:pt modelId="{FCE9FF14-0AC5-4539-9BE0-92D1682CA986}" type="pres">
      <dgm:prSet presAssocID="{E7829629-5E3E-42A4-B571-0138B2E7B715}" presName="bgRect" presStyleLbl="bgShp" presStyleIdx="1" presStyleCnt="3" custLinFactNeighborX="-16660" custLinFactNeighborY="850"/>
      <dgm:spPr/>
    </dgm:pt>
    <dgm:pt modelId="{65A7E68B-7333-440E-A92D-0C103D606269}" type="pres">
      <dgm:prSet presAssocID="{E7829629-5E3E-42A4-B571-0138B2E7B7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B93CF5C-5326-447D-91D8-FB93AA5BB2AC}" type="pres">
      <dgm:prSet presAssocID="{E7829629-5E3E-42A4-B571-0138B2E7B715}" presName="spaceRect" presStyleCnt="0"/>
      <dgm:spPr/>
    </dgm:pt>
    <dgm:pt modelId="{65046A82-76A8-4F19-BCDC-6773329628DA}" type="pres">
      <dgm:prSet presAssocID="{E7829629-5E3E-42A4-B571-0138B2E7B715}" presName="parTx" presStyleLbl="revTx" presStyleIdx="1" presStyleCnt="3">
        <dgm:presLayoutVars>
          <dgm:chMax val="0"/>
          <dgm:chPref val="0"/>
        </dgm:presLayoutVars>
      </dgm:prSet>
      <dgm:spPr/>
    </dgm:pt>
    <dgm:pt modelId="{8B4391BA-DD6D-4E22-87FB-BF0EA3F7C606}" type="pres">
      <dgm:prSet presAssocID="{3A589481-A1BF-43AA-8740-978FE0F9EED3}" presName="sibTrans" presStyleCnt="0"/>
      <dgm:spPr/>
    </dgm:pt>
    <dgm:pt modelId="{2AE368FD-4D83-4939-BD38-F6EA7CA23166}" type="pres">
      <dgm:prSet presAssocID="{19136574-24BA-49FF-ADA9-68F7624E2DF0}" presName="compNode" presStyleCnt="0"/>
      <dgm:spPr/>
    </dgm:pt>
    <dgm:pt modelId="{D29773A1-AC67-4EBB-BD3C-2CFF6A5E5CE1}" type="pres">
      <dgm:prSet presAssocID="{19136574-24BA-49FF-ADA9-68F7624E2DF0}" presName="bgRect" presStyleLbl="bgShp" presStyleIdx="2" presStyleCnt="3"/>
      <dgm:spPr/>
    </dgm:pt>
    <dgm:pt modelId="{9C003965-DF4E-4E3E-A60C-735296BE1D07}" type="pres">
      <dgm:prSet presAssocID="{19136574-24BA-49FF-ADA9-68F7624E2D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2A84CF7-D56B-45C0-8FFC-0C89DA6887A0}" type="pres">
      <dgm:prSet presAssocID="{19136574-24BA-49FF-ADA9-68F7624E2DF0}" presName="spaceRect" presStyleCnt="0"/>
      <dgm:spPr/>
    </dgm:pt>
    <dgm:pt modelId="{0B3BAE55-3638-4598-B4B0-0D3FE7E92BEF}" type="pres">
      <dgm:prSet presAssocID="{19136574-24BA-49FF-ADA9-68F7624E2D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300104-150D-4371-AD70-59B0995549BA}" type="presOf" srcId="{B24B6196-F5FF-4065-B9B7-30D28E4C2E07}" destId="{E634E5A7-AE89-4685-ABF2-D99F9F0B4997}" srcOrd="0" destOrd="0" presId="urn:microsoft.com/office/officeart/2018/2/layout/IconVerticalSolidList"/>
    <dgm:cxn modelId="{FE640D4D-2784-493F-B216-068C269415FC}" type="presOf" srcId="{19136574-24BA-49FF-ADA9-68F7624E2DF0}" destId="{0B3BAE55-3638-4598-B4B0-0D3FE7E92BEF}" srcOrd="0" destOrd="0" presId="urn:microsoft.com/office/officeart/2018/2/layout/IconVerticalSolidList"/>
    <dgm:cxn modelId="{96DFEB67-AD54-4B88-B374-FC03B02D7B9F}" srcId="{B24B6196-F5FF-4065-B9B7-30D28E4C2E07}" destId="{A1A20D4F-D6C2-4638-9E96-D2FBF8A79E11}" srcOrd="0" destOrd="0" parTransId="{F93F7200-E7F6-4679-8BE1-4470913FD4B2}" sibTransId="{C1CEB075-A64D-4B4E-8293-25D1EEDE2B56}"/>
    <dgm:cxn modelId="{15FD03A5-A4FB-495C-95A4-F136B7956471}" srcId="{B24B6196-F5FF-4065-B9B7-30D28E4C2E07}" destId="{E7829629-5E3E-42A4-B571-0138B2E7B715}" srcOrd="1" destOrd="0" parTransId="{0AC0AA0A-C49F-492C-AF2E-DFF9AA913F1D}" sibTransId="{3A589481-A1BF-43AA-8740-978FE0F9EED3}"/>
    <dgm:cxn modelId="{731A60C2-6143-4B6D-9FB0-3C9568A9F77E}" srcId="{B24B6196-F5FF-4065-B9B7-30D28E4C2E07}" destId="{19136574-24BA-49FF-ADA9-68F7624E2DF0}" srcOrd="2" destOrd="0" parTransId="{5C40756D-FC7A-4C30-B057-CD3A552B01E4}" sibTransId="{9CF50831-074B-430F-BCC2-8F182A50CA31}"/>
    <dgm:cxn modelId="{18D3E7D6-945F-431B-9F1D-D56A11B758ED}" type="presOf" srcId="{A1A20D4F-D6C2-4638-9E96-D2FBF8A79E11}" destId="{440E4301-89B8-45CA-A57F-68191E120802}" srcOrd="0" destOrd="0" presId="urn:microsoft.com/office/officeart/2018/2/layout/IconVerticalSolidList"/>
    <dgm:cxn modelId="{984DF3DA-5EC7-4A3D-802D-FFB2E80D9E1F}" type="presOf" srcId="{E7829629-5E3E-42A4-B571-0138B2E7B715}" destId="{65046A82-76A8-4F19-BCDC-6773329628DA}" srcOrd="0" destOrd="0" presId="urn:microsoft.com/office/officeart/2018/2/layout/IconVerticalSolidList"/>
    <dgm:cxn modelId="{5C2C4ED4-0B06-41CD-A230-88278DD2B914}" type="presParOf" srcId="{E634E5A7-AE89-4685-ABF2-D99F9F0B4997}" destId="{6111031A-436D-479F-B4E9-38EB422560B4}" srcOrd="0" destOrd="0" presId="urn:microsoft.com/office/officeart/2018/2/layout/IconVerticalSolidList"/>
    <dgm:cxn modelId="{8B5534E1-F94A-4A53-A5FE-EA4BB23E4308}" type="presParOf" srcId="{6111031A-436D-479F-B4E9-38EB422560B4}" destId="{0ADABA1A-7050-4F10-8551-8F2FDE9AD615}" srcOrd="0" destOrd="0" presId="urn:microsoft.com/office/officeart/2018/2/layout/IconVerticalSolidList"/>
    <dgm:cxn modelId="{C04C2D4B-99C0-4723-A2AD-7A9F67501707}" type="presParOf" srcId="{6111031A-436D-479F-B4E9-38EB422560B4}" destId="{B14D65A6-9256-4DE3-97CC-FEE999248040}" srcOrd="1" destOrd="0" presId="urn:microsoft.com/office/officeart/2018/2/layout/IconVerticalSolidList"/>
    <dgm:cxn modelId="{97E72301-4C38-4480-AB8C-6D10E9034EB2}" type="presParOf" srcId="{6111031A-436D-479F-B4E9-38EB422560B4}" destId="{CB7AE95E-F5A7-4EDE-B30A-431559E29DA2}" srcOrd="2" destOrd="0" presId="urn:microsoft.com/office/officeart/2018/2/layout/IconVerticalSolidList"/>
    <dgm:cxn modelId="{AE1B8F44-E343-4D59-81BF-B239DB051B31}" type="presParOf" srcId="{6111031A-436D-479F-B4E9-38EB422560B4}" destId="{440E4301-89B8-45CA-A57F-68191E120802}" srcOrd="3" destOrd="0" presId="urn:microsoft.com/office/officeart/2018/2/layout/IconVerticalSolidList"/>
    <dgm:cxn modelId="{397FC6EF-CEBC-4A5C-B8CB-CFB932798D75}" type="presParOf" srcId="{E634E5A7-AE89-4685-ABF2-D99F9F0B4997}" destId="{2CA81EF2-5D6A-4EAC-8380-23FD120D8DA0}" srcOrd="1" destOrd="0" presId="urn:microsoft.com/office/officeart/2018/2/layout/IconVerticalSolidList"/>
    <dgm:cxn modelId="{E6165AA8-5728-43F5-BACB-7BC3DC48C733}" type="presParOf" srcId="{E634E5A7-AE89-4685-ABF2-D99F9F0B4997}" destId="{178118F1-A6DC-4E47-85D1-C54B54F46577}" srcOrd="2" destOrd="0" presId="urn:microsoft.com/office/officeart/2018/2/layout/IconVerticalSolidList"/>
    <dgm:cxn modelId="{2FA50284-F06D-49A2-9700-3289379C9210}" type="presParOf" srcId="{178118F1-A6DC-4E47-85D1-C54B54F46577}" destId="{FCE9FF14-0AC5-4539-9BE0-92D1682CA986}" srcOrd="0" destOrd="0" presId="urn:microsoft.com/office/officeart/2018/2/layout/IconVerticalSolidList"/>
    <dgm:cxn modelId="{673CC0EC-B980-4971-BC52-0B4F94D6C3A4}" type="presParOf" srcId="{178118F1-A6DC-4E47-85D1-C54B54F46577}" destId="{65A7E68B-7333-440E-A92D-0C103D606269}" srcOrd="1" destOrd="0" presId="urn:microsoft.com/office/officeart/2018/2/layout/IconVerticalSolidList"/>
    <dgm:cxn modelId="{CF3CDCDD-386F-4236-98D9-0D2FD31F3C21}" type="presParOf" srcId="{178118F1-A6DC-4E47-85D1-C54B54F46577}" destId="{AB93CF5C-5326-447D-91D8-FB93AA5BB2AC}" srcOrd="2" destOrd="0" presId="urn:microsoft.com/office/officeart/2018/2/layout/IconVerticalSolidList"/>
    <dgm:cxn modelId="{7F263A67-6669-4A2F-943F-893F2E500E56}" type="presParOf" srcId="{178118F1-A6DC-4E47-85D1-C54B54F46577}" destId="{65046A82-76A8-4F19-BCDC-6773329628DA}" srcOrd="3" destOrd="0" presId="urn:microsoft.com/office/officeart/2018/2/layout/IconVerticalSolidList"/>
    <dgm:cxn modelId="{FE270EDB-E949-4BD7-940F-0987068187BB}" type="presParOf" srcId="{E634E5A7-AE89-4685-ABF2-D99F9F0B4997}" destId="{8B4391BA-DD6D-4E22-87FB-BF0EA3F7C606}" srcOrd="3" destOrd="0" presId="urn:microsoft.com/office/officeart/2018/2/layout/IconVerticalSolidList"/>
    <dgm:cxn modelId="{565CE3E0-C13C-4215-BBD4-C4EDC65925D1}" type="presParOf" srcId="{E634E5A7-AE89-4685-ABF2-D99F9F0B4997}" destId="{2AE368FD-4D83-4939-BD38-F6EA7CA23166}" srcOrd="4" destOrd="0" presId="urn:microsoft.com/office/officeart/2018/2/layout/IconVerticalSolidList"/>
    <dgm:cxn modelId="{8C1AE1FB-FEFC-4994-940A-8D4F5DE2FC6D}" type="presParOf" srcId="{2AE368FD-4D83-4939-BD38-F6EA7CA23166}" destId="{D29773A1-AC67-4EBB-BD3C-2CFF6A5E5CE1}" srcOrd="0" destOrd="0" presId="urn:microsoft.com/office/officeart/2018/2/layout/IconVerticalSolidList"/>
    <dgm:cxn modelId="{7BB83072-AF84-4DAB-954C-043CF086EBA3}" type="presParOf" srcId="{2AE368FD-4D83-4939-BD38-F6EA7CA23166}" destId="{9C003965-DF4E-4E3E-A60C-735296BE1D07}" srcOrd="1" destOrd="0" presId="urn:microsoft.com/office/officeart/2018/2/layout/IconVerticalSolidList"/>
    <dgm:cxn modelId="{ED85CDE4-6429-4FCE-9166-023C88CAEA2A}" type="presParOf" srcId="{2AE368FD-4D83-4939-BD38-F6EA7CA23166}" destId="{32A84CF7-D56B-45C0-8FFC-0C89DA6887A0}" srcOrd="2" destOrd="0" presId="urn:microsoft.com/office/officeart/2018/2/layout/IconVerticalSolidList"/>
    <dgm:cxn modelId="{3EDAE80C-52C2-445E-BBDA-BA41B45A7151}" type="presParOf" srcId="{2AE368FD-4D83-4939-BD38-F6EA7CA23166}" destId="{0B3BAE55-3638-4598-B4B0-0D3FE7E92B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0AF05F-FA1B-4742-9023-9BAE856539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373AA-6983-4D76-B701-374E2020B3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Predictable incentives are successful</a:t>
          </a:r>
        </a:p>
      </dgm:t>
    </dgm:pt>
    <dgm:pt modelId="{60EC4F23-E215-4136-9D8A-B36914FA42DF}" type="parTrans" cxnId="{9030BDD3-2EEF-46B1-AFE8-496934857C3A}">
      <dgm:prSet/>
      <dgm:spPr/>
      <dgm:t>
        <a:bodyPr/>
        <a:lstStyle/>
        <a:p>
          <a:endParaRPr lang="en-US"/>
        </a:p>
      </dgm:t>
    </dgm:pt>
    <dgm:pt modelId="{4D3A09C8-746D-4094-AAB8-43C019802BBC}" type="sibTrans" cxnId="{9030BDD3-2EEF-46B1-AFE8-496934857C3A}">
      <dgm:prSet/>
      <dgm:spPr/>
      <dgm:t>
        <a:bodyPr/>
        <a:lstStyle/>
        <a:p>
          <a:endParaRPr lang="en-US"/>
        </a:p>
      </dgm:t>
    </dgm:pt>
    <dgm:pt modelId="{9F2E4A46-AABD-4734-B217-6E4A29D5C8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Provide certainty for manufacturers, dealers, consumers and public outreach campaigns</a:t>
          </a:r>
        </a:p>
      </dgm:t>
    </dgm:pt>
    <dgm:pt modelId="{FE0AC7A2-9759-4EB3-BD73-6B51ECBBF2F2}" type="parTrans" cxnId="{3CCED026-974E-48BD-99CA-D53D78AEC948}">
      <dgm:prSet/>
      <dgm:spPr/>
      <dgm:t>
        <a:bodyPr/>
        <a:lstStyle/>
        <a:p>
          <a:endParaRPr lang="en-US"/>
        </a:p>
      </dgm:t>
    </dgm:pt>
    <dgm:pt modelId="{81DF9625-A5F6-4CBD-A1EA-1C17C451C2B8}" type="sibTrans" cxnId="{3CCED026-974E-48BD-99CA-D53D78AEC948}">
      <dgm:prSet/>
      <dgm:spPr/>
      <dgm:t>
        <a:bodyPr/>
        <a:lstStyle/>
        <a:p>
          <a:endParaRPr lang="en-US"/>
        </a:p>
      </dgm:t>
    </dgm:pt>
    <dgm:pt modelId="{E44F70FB-C245-4C70-BF1A-F878092E19DB}" type="pres">
      <dgm:prSet presAssocID="{430AF05F-FA1B-4742-9023-9BAE85653911}" presName="root" presStyleCnt="0">
        <dgm:presLayoutVars>
          <dgm:dir/>
          <dgm:resizeHandles val="exact"/>
        </dgm:presLayoutVars>
      </dgm:prSet>
      <dgm:spPr/>
    </dgm:pt>
    <dgm:pt modelId="{86AE35C2-43A9-46AC-9E76-CA70B89D736E}" type="pres">
      <dgm:prSet presAssocID="{B6A373AA-6983-4D76-B701-374E2020B361}" presName="compNode" presStyleCnt="0"/>
      <dgm:spPr/>
    </dgm:pt>
    <dgm:pt modelId="{189FDF09-9126-424D-BBC9-4F9E7E019260}" type="pres">
      <dgm:prSet presAssocID="{B6A373AA-6983-4D76-B701-374E2020B361}" presName="bgRect" presStyleLbl="bgShp" presStyleIdx="0" presStyleCnt="2"/>
      <dgm:spPr/>
    </dgm:pt>
    <dgm:pt modelId="{D042E458-3B1A-4181-93CA-7AB2F0790F47}" type="pres">
      <dgm:prSet presAssocID="{B6A373AA-6983-4D76-B701-374E2020B3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F9F3863A-284B-4416-9118-4C3F5A7DEE33}" type="pres">
      <dgm:prSet presAssocID="{B6A373AA-6983-4D76-B701-374E2020B361}" presName="spaceRect" presStyleCnt="0"/>
      <dgm:spPr/>
    </dgm:pt>
    <dgm:pt modelId="{05E3507C-023D-4FC0-AEAF-54B789C40697}" type="pres">
      <dgm:prSet presAssocID="{B6A373AA-6983-4D76-B701-374E2020B361}" presName="parTx" presStyleLbl="revTx" presStyleIdx="0" presStyleCnt="2" custLinFactNeighborY="-6837">
        <dgm:presLayoutVars>
          <dgm:chMax val="0"/>
          <dgm:chPref val="0"/>
        </dgm:presLayoutVars>
      </dgm:prSet>
      <dgm:spPr/>
    </dgm:pt>
    <dgm:pt modelId="{FE5B6DFB-59A1-4EB1-B811-BFA94037C9E1}" type="pres">
      <dgm:prSet presAssocID="{4D3A09C8-746D-4094-AAB8-43C019802BBC}" presName="sibTrans" presStyleCnt="0"/>
      <dgm:spPr/>
    </dgm:pt>
    <dgm:pt modelId="{CD159715-C572-4800-BBA3-5D357B9C5866}" type="pres">
      <dgm:prSet presAssocID="{9F2E4A46-AABD-4734-B217-6E4A29D5C8E1}" presName="compNode" presStyleCnt="0"/>
      <dgm:spPr/>
    </dgm:pt>
    <dgm:pt modelId="{2B0D33A0-246A-4143-B109-F9DE465EDCBC}" type="pres">
      <dgm:prSet presAssocID="{9F2E4A46-AABD-4734-B217-6E4A29D5C8E1}" presName="bgRect" presStyleLbl="bgShp" presStyleIdx="1" presStyleCnt="2" custScaleY="100000" custLinFactNeighborY="-6643"/>
      <dgm:spPr/>
    </dgm:pt>
    <dgm:pt modelId="{A1BC596A-3255-44EB-B2D0-EB006943383E}" type="pres">
      <dgm:prSet presAssocID="{9F2E4A46-AABD-4734-B217-6E4A29D5C8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D838D98-5641-4AAC-96A3-1780A082CE6E}" type="pres">
      <dgm:prSet presAssocID="{9F2E4A46-AABD-4734-B217-6E4A29D5C8E1}" presName="spaceRect" presStyleCnt="0"/>
      <dgm:spPr/>
    </dgm:pt>
    <dgm:pt modelId="{71BE2B58-F8B1-4A87-9E01-C1AB41252C0E}" type="pres">
      <dgm:prSet presAssocID="{9F2E4A46-AABD-4734-B217-6E4A29D5C8E1}" presName="parTx" presStyleLbl="revTx" presStyleIdx="1" presStyleCnt="2" custLinFactNeighborX="-1117" custLinFactNeighborY="-7143">
        <dgm:presLayoutVars>
          <dgm:chMax val="0"/>
          <dgm:chPref val="0"/>
        </dgm:presLayoutVars>
      </dgm:prSet>
      <dgm:spPr/>
    </dgm:pt>
  </dgm:ptLst>
  <dgm:cxnLst>
    <dgm:cxn modelId="{9A84FE1B-7084-0F4F-9D1C-8713F012F2B3}" type="presOf" srcId="{9F2E4A46-AABD-4734-B217-6E4A29D5C8E1}" destId="{71BE2B58-F8B1-4A87-9E01-C1AB41252C0E}" srcOrd="0" destOrd="0" presId="urn:microsoft.com/office/officeart/2018/2/layout/IconVerticalSolidList"/>
    <dgm:cxn modelId="{3CCED026-974E-48BD-99CA-D53D78AEC948}" srcId="{430AF05F-FA1B-4742-9023-9BAE85653911}" destId="{9F2E4A46-AABD-4734-B217-6E4A29D5C8E1}" srcOrd="1" destOrd="0" parTransId="{FE0AC7A2-9759-4EB3-BD73-6B51ECBBF2F2}" sibTransId="{81DF9625-A5F6-4CBD-A1EA-1C17C451C2B8}"/>
    <dgm:cxn modelId="{985CC13E-378F-7F40-BCF2-886A94AB80DB}" type="presOf" srcId="{430AF05F-FA1B-4742-9023-9BAE85653911}" destId="{E44F70FB-C245-4C70-BF1A-F878092E19DB}" srcOrd="0" destOrd="0" presId="urn:microsoft.com/office/officeart/2018/2/layout/IconVerticalSolidList"/>
    <dgm:cxn modelId="{85A338C6-2285-0E49-A2CA-990E72192672}" type="presOf" srcId="{B6A373AA-6983-4D76-B701-374E2020B361}" destId="{05E3507C-023D-4FC0-AEAF-54B789C40697}" srcOrd="0" destOrd="0" presId="urn:microsoft.com/office/officeart/2018/2/layout/IconVerticalSolidList"/>
    <dgm:cxn modelId="{9030BDD3-2EEF-46B1-AFE8-496934857C3A}" srcId="{430AF05F-FA1B-4742-9023-9BAE85653911}" destId="{B6A373AA-6983-4D76-B701-374E2020B361}" srcOrd="0" destOrd="0" parTransId="{60EC4F23-E215-4136-9D8A-B36914FA42DF}" sibTransId="{4D3A09C8-746D-4094-AAB8-43C019802BBC}"/>
    <dgm:cxn modelId="{9B912A86-92F2-2545-B8B5-BDB0BCAD1378}" type="presParOf" srcId="{E44F70FB-C245-4C70-BF1A-F878092E19DB}" destId="{86AE35C2-43A9-46AC-9E76-CA70B89D736E}" srcOrd="0" destOrd="0" presId="urn:microsoft.com/office/officeart/2018/2/layout/IconVerticalSolidList"/>
    <dgm:cxn modelId="{27F7AA09-03AC-E44D-937D-0F3202656E65}" type="presParOf" srcId="{86AE35C2-43A9-46AC-9E76-CA70B89D736E}" destId="{189FDF09-9126-424D-BBC9-4F9E7E019260}" srcOrd="0" destOrd="0" presId="urn:microsoft.com/office/officeart/2018/2/layout/IconVerticalSolidList"/>
    <dgm:cxn modelId="{1BFE904E-44AB-3C4D-A11A-A5D79D847D2C}" type="presParOf" srcId="{86AE35C2-43A9-46AC-9E76-CA70B89D736E}" destId="{D042E458-3B1A-4181-93CA-7AB2F0790F47}" srcOrd="1" destOrd="0" presId="urn:microsoft.com/office/officeart/2018/2/layout/IconVerticalSolidList"/>
    <dgm:cxn modelId="{BD699112-9F02-1648-AEB3-2A037613DFA1}" type="presParOf" srcId="{86AE35C2-43A9-46AC-9E76-CA70B89D736E}" destId="{F9F3863A-284B-4416-9118-4C3F5A7DEE33}" srcOrd="2" destOrd="0" presId="urn:microsoft.com/office/officeart/2018/2/layout/IconVerticalSolidList"/>
    <dgm:cxn modelId="{9B873C9A-EFCB-FE4A-8473-2F2C57DED4DA}" type="presParOf" srcId="{86AE35C2-43A9-46AC-9E76-CA70B89D736E}" destId="{05E3507C-023D-4FC0-AEAF-54B789C40697}" srcOrd="3" destOrd="0" presId="urn:microsoft.com/office/officeart/2018/2/layout/IconVerticalSolidList"/>
    <dgm:cxn modelId="{269D1E77-607E-6F4C-BF72-DFCE57FA0C3A}" type="presParOf" srcId="{E44F70FB-C245-4C70-BF1A-F878092E19DB}" destId="{FE5B6DFB-59A1-4EB1-B811-BFA94037C9E1}" srcOrd="1" destOrd="0" presId="urn:microsoft.com/office/officeart/2018/2/layout/IconVerticalSolidList"/>
    <dgm:cxn modelId="{310EF632-4C75-8047-B91E-7B5CD96B400F}" type="presParOf" srcId="{E44F70FB-C245-4C70-BF1A-F878092E19DB}" destId="{CD159715-C572-4800-BBA3-5D357B9C5866}" srcOrd="2" destOrd="0" presId="urn:microsoft.com/office/officeart/2018/2/layout/IconVerticalSolidList"/>
    <dgm:cxn modelId="{60383144-010B-674E-8B99-3A7525B26522}" type="presParOf" srcId="{CD159715-C572-4800-BBA3-5D357B9C5866}" destId="{2B0D33A0-246A-4143-B109-F9DE465EDCBC}" srcOrd="0" destOrd="0" presId="urn:microsoft.com/office/officeart/2018/2/layout/IconVerticalSolidList"/>
    <dgm:cxn modelId="{E4DFE139-5BF7-4845-BA90-97199B2021C9}" type="presParOf" srcId="{CD159715-C572-4800-BBA3-5D357B9C5866}" destId="{A1BC596A-3255-44EB-B2D0-EB006943383E}" srcOrd="1" destOrd="0" presId="urn:microsoft.com/office/officeart/2018/2/layout/IconVerticalSolidList"/>
    <dgm:cxn modelId="{3F60C016-ED8E-0D4E-A519-1BEE6A214F66}" type="presParOf" srcId="{CD159715-C572-4800-BBA3-5D357B9C5866}" destId="{BD838D98-5641-4AAC-96A3-1780A082CE6E}" srcOrd="2" destOrd="0" presId="urn:microsoft.com/office/officeart/2018/2/layout/IconVerticalSolidList"/>
    <dgm:cxn modelId="{882E90FF-B200-B446-A847-23D1A56BF71E}" type="presParOf" srcId="{CD159715-C572-4800-BBA3-5D357B9C5866}" destId="{71BE2B58-F8B1-4A87-9E01-C1AB41252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0AF05F-FA1B-4742-9023-9BAE8565391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373AA-6983-4D76-B701-374E2020B3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States need to provide and enforce parking and charging for </a:t>
          </a:r>
          <a:r>
            <a:rPr lang="en-US" sz="2800">
              <a:latin typeface="Garamond" panose="02020404030301010803"/>
            </a:rPr>
            <a:t>EVs</a:t>
          </a:r>
          <a:endParaRPr lang="en-US" sz="2800"/>
        </a:p>
      </dgm:t>
    </dgm:pt>
    <dgm:pt modelId="{60EC4F23-E215-4136-9D8A-B36914FA42DF}" type="parTrans" cxnId="{9030BDD3-2EEF-46B1-AFE8-496934857C3A}">
      <dgm:prSet/>
      <dgm:spPr/>
      <dgm:t>
        <a:bodyPr/>
        <a:lstStyle/>
        <a:p>
          <a:endParaRPr lang="en-US"/>
        </a:p>
      </dgm:t>
    </dgm:pt>
    <dgm:pt modelId="{4D3A09C8-746D-4094-AAB8-43C019802BBC}" type="sibTrans" cxnId="{9030BDD3-2EEF-46B1-AFE8-496934857C3A}">
      <dgm:prSet/>
      <dgm:spPr/>
      <dgm:t>
        <a:bodyPr/>
        <a:lstStyle/>
        <a:p>
          <a:endParaRPr lang="en-US"/>
        </a:p>
      </dgm:t>
    </dgm:pt>
    <dgm:pt modelId="{9F2E4A46-AABD-4734-B217-6E4A29D5C8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Access to high-occupancy vehicle </a:t>
          </a:r>
          <a:r>
            <a:rPr lang="en-US" sz="2800">
              <a:latin typeface="Garamond" panose="02020404030301010803"/>
            </a:rPr>
            <a:t>lanes</a:t>
          </a:r>
          <a:r>
            <a:rPr lang="en-US" sz="2800"/>
            <a:t> for EVs</a:t>
          </a:r>
        </a:p>
      </dgm:t>
    </dgm:pt>
    <dgm:pt modelId="{FE0AC7A2-9759-4EB3-BD73-6B51ECBBF2F2}" type="parTrans" cxnId="{3CCED026-974E-48BD-99CA-D53D78AEC948}">
      <dgm:prSet/>
      <dgm:spPr/>
      <dgm:t>
        <a:bodyPr/>
        <a:lstStyle/>
        <a:p>
          <a:endParaRPr lang="en-US"/>
        </a:p>
      </dgm:t>
    </dgm:pt>
    <dgm:pt modelId="{81DF9625-A5F6-4CBD-A1EA-1C17C451C2B8}" type="sibTrans" cxnId="{3CCED026-974E-48BD-99CA-D53D78AEC948}">
      <dgm:prSet/>
      <dgm:spPr/>
      <dgm:t>
        <a:bodyPr/>
        <a:lstStyle/>
        <a:p>
          <a:endParaRPr lang="en-US"/>
        </a:p>
      </dgm:t>
    </dgm:pt>
    <dgm:pt modelId="{E44F70FB-C245-4C70-BF1A-F878092E19DB}" type="pres">
      <dgm:prSet presAssocID="{430AF05F-FA1B-4742-9023-9BAE85653911}" presName="root" presStyleCnt="0">
        <dgm:presLayoutVars>
          <dgm:dir/>
          <dgm:resizeHandles val="exact"/>
        </dgm:presLayoutVars>
      </dgm:prSet>
      <dgm:spPr/>
    </dgm:pt>
    <dgm:pt modelId="{86AE35C2-43A9-46AC-9E76-CA70B89D736E}" type="pres">
      <dgm:prSet presAssocID="{B6A373AA-6983-4D76-B701-374E2020B361}" presName="compNode" presStyleCnt="0"/>
      <dgm:spPr/>
    </dgm:pt>
    <dgm:pt modelId="{189FDF09-9126-424D-BBC9-4F9E7E019260}" type="pres">
      <dgm:prSet presAssocID="{B6A373AA-6983-4D76-B701-374E2020B361}" presName="bgRect" presStyleLbl="bgShp" presStyleIdx="0" presStyleCnt="2"/>
      <dgm:spPr/>
    </dgm:pt>
    <dgm:pt modelId="{D042E458-3B1A-4181-93CA-7AB2F0790F47}" type="pres">
      <dgm:prSet presAssocID="{B6A373AA-6983-4D76-B701-374E2020B36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F9F3863A-284B-4416-9118-4C3F5A7DEE33}" type="pres">
      <dgm:prSet presAssocID="{B6A373AA-6983-4D76-B701-374E2020B361}" presName="spaceRect" presStyleCnt="0"/>
      <dgm:spPr/>
    </dgm:pt>
    <dgm:pt modelId="{05E3507C-023D-4FC0-AEAF-54B789C40697}" type="pres">
      <dgm:prSet presAssocID="{B6A373AA-6983-4D76-B701-374E2020B361}" presName="parTx" presStyleLbl="revTx" presStyleIdx="0" presStyleCnt="2" custLinFactNeighborY="-6837">
        <dgm:presLayoutVars>
          <dgm:chMax val="0"/>
          <dgm:chPref val="0"/>
        </dgm:presLayoutVars>
      </dgm:prSet>
      <dgm:spPr/>
    </dgm:pt>
    <dgm:pt modelId="{FE5B6DFB-59A1-4EB1-B811-BFA94037C9E1}" type="pres">
      <dgm:prSet presAssocID="{4D3A09C8-746D-4094-AAB8-43C019802BBC}" presName="sibTrans" presStyleCnt="0"/>
      <dgm:spPr/>
    </dgm:pt>
    <dgm:pt modelId="{CD159715-C572-4800-BBA3-5D357B9C5866}" type="pres">
      <dgm:prSet presAssocID="{9F2E4A46-AABD-4734-B217-6E4A29D5C8E1}" presName="compNode" presStyleCnt="0"/>
      <dgm:spPr/>
    </dgm:pt>
    <dgm:pt modelId="{2B0D33A0-246A-4143-B109-F9DE465EDCBC}" type="pres">
      <dgm:prSet presAssocID="{9F2E4A46-AABD-4734-B217-6E4A29D5C8E1}" presName="bgRect" presStyleLbl="bgShp" presStyleIdx="1" presStyleCnt="2" custScaleY="100000" custLinFactNeighborY="-6643"/>
      <dgm:spPr/>
    </dgm:pt>
    <dgm:pt modelId="{A1BC596A-3255-44EB-B2D0-EB006943383E}" type="pres">
      <dgm:prSet presAssocID="{9F2E4A46-AABD-4734-B217-6E4A29D5C8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BD838D98-5641-4AAC-96A3-1780A082CE6E}" type="pres">
      <dgm:prSet presAssocID="{9F2E4A46-AABD-4734-B217-6E4A29D5C8E1}" presName="spaceRect" presStyleCnt="0"/>
      <dgm:spPr/>
    </dgm:pt>
    <dgm:pt modelId="{71BE2B58-F8B1-4A87-9E01-C1AB41252C0E}" type="pres">
      <dgm:prSet presAssocID="{9F2E4A46-AABD-4734-B217-6E4A29D5C8E1}" presName="parTx" presStyleLbl="revTx" presStyleIdx="1" presStyleCnt="2" custLinFactNeighborX="-1117" custLinFactNeighborY="-7143">
        <dgm:presLayoutVars>
          <dgm:chMax val="0"/>
          <dgm:chPref val="0"/>
        </dgm:presLayoutVars>
      </dgm:prSet>
      <dgm:spPr/>
    </dgm:pt>
  </dgm:ptLst>
  <dgm:cxnLst>
    <dgm:cxn modelId="{9A84FE1B-7084-0F4F-9D1C-8713F012F2B3}" type="presOf" srcId="{9F2E4A46-AABD-4734-B217-6E4A29D5C8E1}" destId="{71BE2B58-F8B1-4A87-9E01-C1AB41252C0E}" srcOrd="0" destOrd="0" presId="urn:microsoft.com/office/officeart/2018/2/layout/IconVerticalSolidList"/>
    <dgm:cxn modelId="{3CCED026-974E-48BD-99CA-D53D78AEC948}" srcId="{430AF05F-FA1B-4742-9023-9BAE85653911}" destId="{9F2E4A46-AABD-4734-B217-6E4A29D5C8E1}" srcOrd="1" destOrd="0" parTransId="{FE0AC7A2-9759-4EB3-BD73-6B51ECBBF2F2}" sibTransId="{81DF9625-A5F6-4CBD-A1EA-1C17C451C2B8}"/>
    <dgm:cxn modelId="{985CC13E-378F-7F40-BCF2-886A94AB80DB}" type="presOf" srcId="{430AF05F-FA1B-4742-9023-9BAE85653911}" destId="{E44F70FB-C245-4C70-BF1A-F878092E19DB}" srcOrd="0" destOrd="0" presId="urn:microsoft.com/office/officeart/2018/2/layout/IconVerticalSolidList"/>
    <dgm:cxn modelId="{85A338C6-2285-0E49-A2CA-990E72192672}" type="presOf" srcId="{B6A373AA-6983-4D76-B701-374E2020B361}" destId="{05E3507C-023D-4FC0-AEAF-54B789C40697}" srcOrd="0" destOrd="0" presId="urn:microsoft.com/office/officeart/2018/2/layout/IconVerticalSolidList"/>
    <dgm:cxn modelId="{9030BDD3-2EEF-46B1-AFE8-496934857C3A}" srcId="{430AF05F-FA1B-4742-9023-9BAE85653911}" destId="{B6A373AA-6983-4D76-B701-374E2020B361}" srcOrd="0" destOrd="0" parTransId="{60EC4F23-E215-4136-9D8A-B36914FA42DF}" sibTransId="{4D3A09C8-746D-4094-AAB8-43C019802BBC}"/>
    <dgm:cxn modelId="{9B912A86-92F2-2545-B8B5-BDB0BCAD1378}" type="presParOf" srcId="{E44F70FB-C245-4C70-BF1A-F878092E19DB}" destId="{86AE35C2-43A9-46AC-9E76-CA70B89D736E}" srcOrd="0" destOrd="0" presId="urn:microsoft.com/office/officeart/2018/2/layout/IconVerticalSolidList"/>
    <dgm:cxn modelId="{27F7AA09-03AC-E44D-937D-0F3202656E65}" type="presParOf" srcId="{86AE35C2-43A9-46AC-9E76-CA70B89D736E}" destId="{189FDF09-9126-424D-BBC9-4F9E7E019260}" srcOrd="0" destOrd="0" presId="urn:microsoft.com/office/officeart/2018/2/layout/IconVerticalSolidList"/>
    <dgm:cxn modelId="{1BFE904E-44AB-3C4D-A11A-A5D79D847D2C}" type="presParOf" srcId="{86AE35C2-43A9-46AC-9E76-CA70B89D736E}" destId="{D042E458-3B1A-4181-93CA-7AB2F0790F47}" srcOrd="1" destOrd="0" presId="urn:microsoft.com/office/officeart/2018/2/layout/IconVerticalSolidList"/>
    <dgm:cxn modelId="{BD699112-9F02-1648-AEB3-2A037613DFA1}" type="presParOf" srcId="{86AE35C2-43A9-46AC-9E76-CA70B89D736E}" destId="{F9F3863A-284B-4416-9118-4C3F5A7DEE33}" srcOrd="2" destOrd="0" presId="urn:microsoft.com/office/officeart/2018/2/layout/IconVerticalSolidList"/>
    <dgm:cxn modelId="{9B873C9A-EFCB-FE4A-8473-2F2C57DED4DA}" type="presParOf" srcId="{86AE35C2-43A9-46AC-9E76-CA70B89D736E}" destId="{05E3507C-023D-4FC0-AEAF-54B789C40697}" srcOrd="3" destOrd="0" presId="urn:microsoft.com/office/officeart/2018/2/layout/IconVerticalSolidList"/>
    <dgm:cxn modelId="{269D1E77-607E-6F4C-BF72-DFCE57FA0C3A}" type="presParOf" srcId="{E44F70FB-C245-4C70-BF1A-F878092E19DB}" destId="{FE5B6DFB-59A1-4EB1-B811-BFA94037C9E1}" srcOrd="1" destOrd="0" presId="urn:microsoft.com/office/officeart/2018/2/layout/IconVerticalSolidList"/>
    <dgm:cxn modelId="{310EF632-4C75-8047-B91E-7B5CD96B400F}" type="presParOf" srcId="{E44F70FB-C245-4C70-BF1A-F878092E19DB}" destId="{CD159715-C572-4800-BBA3-5D357B9C5866}" srcOrd="2" destOrd="0" presId="urn:microsoft.com/office/officeart/2018/2/layout/IconVerticalSolidList"/>
    <dgm:cxn modelId="{60383144-010B-674E-8B99-3A7525B26522}" type="presParOf" srcId="{CD159715-C572-4800-BBA3-5D357B9C5866}" destId="{2B0D33A0-246A-4143-B109-F9DE465EDCBC}" srcOrd="0" destOrd="0" presId="urn:microsoft.com/office/officeart/2018/2/layout/IconVerticalSolidList"/>
    <dgm:cxn modelId="{E4DFE139-5BF7-4845-BA90-97199B2021C9}" type="presParOf" srcId="{CD159715-C572-4800-BBA3-5D357B9C5866}" destId="{A1BC596A-3255-44EB-B2D0-EB006943383E}" srcOrd="1" destOrd="0" presId="urn:microsoft.com/office/officeart/2018/2/layout/IconVerticalSolidList"/>
    <dgm:cxn modelId="{3F60C016-ED8E-0D4E-A519-1BEE6A214F66}" type="presParOf" srcId="{CD159715-C572-4800-BBA3-5D357B9C5866}" destId="{BD838D98-5641-4AAC-96A3-1780A082CE6E}" srcOrd="2" destOrd="0" presId="urn:microsoft.com/office/officeart/2018/2/layout/IconVerticalSolidList"/>
    <dgm:cxn modelId="{882E90FF-B200-B446-A847-23D1A56BF71E}" type="presParOf" srcId="{CD159715-C572-4800-BBA3-5D357B9C5866}" destId="{71BE2B58-F8B1-4A87-9E01-C1AB41252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CBA95D-B2AF-4994-AD5C-378DD172EC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015DD33-7A2C-4A59-B76B-A618E1A67F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consumer-friendly charging infrastructure is widely available</a:t>
          </a:r>
        </a:p>
      </dgm:t>
    </dgm:pt>
    <dgm:pt modelId="{33C1BD26-3BBA-4655-BFE8-FDFD9A33D031}" type="parTrans" cxnId="{63AD447C-BAE6-4B1E-AC5F-63AC3A95C630}">
      <dgm:prSet/>
      <dgm:spPr/>
      <dgm:t>
        <a:bodyPr/>
        <a:lstStyle/>
        <a:p>
          <a:endParaRPr lang="en-US"/>
        </a:p>
      </dgm:t>
    </dgm:pt>
    <dgm:pt modelId="{26C158BD-D89B-4F75-8697-D1C0F5261EB7}" type="sibTrans" cxnId="{63AD447C-BAE6-4B1E-AC5F-63AC3A95C630}">
      <dgm:prSet phldrT="1"/>
      <dgm:spPr/>
      <dgm:t>
        <a:bodyPr/>
        <a:lstStyle/>
        <a:p>
          <a:endParaRPr lang="en-US"/>
        </a:p>
      </dgm:t>
    </dgm:pt>
    <dgm:pt modelId="{C5130937-DE79-4E4D-B850-0AD5515E71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building codes provide </a:t>
          </a:r>
          <a:br>
            <a:rPr lang="en-US"/>
          </a:br>
          <a:r>
            <a:rPr lang="en-US"/>
            <a:t>for an electrified future</a:t>
          </a:r>
        </a:p>
      </dgm:t>
    </dgm:pt>
    <dgm:pt modelId="{EBCD4111-7DD6-4E4A-8E01-8AACF627635C}" type="parTrans" cxnId="{7DBF86EC-D4A4-4993-A435-5B8CDCE98931}">
      <dgm:prSet/>
      <dgm:spPr/>
      <dgm:t>
        <a:bodyPr/>
        <a:lstStyle/>
        <a:p>
          <a:endParaRPr lang="en-US"/>
        </a:p>
      </dgm:t>
    </dgm:pt>
    <dgm:pt modelId="{C3C18D38-885D-4766-A4F3-85DECB1D45FD}" type="sibTrans" cxnId="{7DBF86EC-D4A4-4993-A435-5B8CDCE98931}">
      <dgm:prSet phldrT="2"/>
      <dgm:spPr/>
      <dgm:t>
        <a:bodyPr/>
        <a:lstStyle/>
        <a:p>
          <a:endParaRPr lang="en-US"/>
        </a:p>
      </dgm:t>
    </dgm:pt>
    <dgm:pt modelId="{EFBE3B4F-8B7E-41CE-AD0D-77C941AFFD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electrification benefits all of society, including rural and low-income communities</a:t>
          </a:r>
        </a:p>
      </dgm:t>
    </dgm:pt>
    <dgm:pt modelId="{7C01342E-9589-420B-9AE4-CD1337326893}" type="parTrans" cxnId="{7DD11462-394E-4072-A902-D5DD47977505}">
      <dgm:prSet/>
      <dgm:spPr/>
      <dgm:t>
        <a:bodyPr/>
        <a:lstStyle/>
        <a:p>
          <a:endParaRPr lang="en-US"/>
        </a:p>
      </dgm:t>
    </dgm:pt>
    <dgm:pt modelId="{05B5825D-F263-4096-A942-F3BDF6B2FAA6}" type="sibTrans" cxnId="{7DD11462-394E-4072-A902-D5DD47977505}">
      <dgm:prSet phldrT="3"/>
      <dgm:spPr/>
      <dgm:t>
        <a:bodyPr/>
        <a:lstStyle/>
        <a:p>
          <a:endParaRPr lang="en-US"/>
        </a:p>
      </dgm:t>
    </dgm:pt>
    <dgm:pt modelId="{ABEF6432-6B32-4508-87AE-ACE73517EBC8}" type="pres">
      <dgm:prSet presAssocID="{E6CBA95D-B2AF-4994-AD5C-378DD172ECCF}" presName="root" presStyleCnt="0">
        <dgm:presLayoutVars>
          <dgm:dir/>
          <dgm:resizeHandles val="exact"/>
        </dgm:presLayoutVars>
      </dgm:prSet>
      <dgm:spPr/>
    </dgm:pt>
    <dgm:pt modelId="{FF70373B-2607-49D9-B52B-B55144AE0EB7}" type="pres">
      <dgm:prSet presAssocID="{B015DD33-7A2C-4A59-B76B-A618E1A67FB5}" presName="compNode" presStyleCnt="0"/>
      <dgm:spPr/>
    </dgm:pt>
    <dgm:pt modelId="{E8DC545E-B430-43BD-8333-64410242AB7C}" type="pres">
      <dgm:prSet presAssocID="{B015DD33-7A2C-4A59-B76B-A618E1A67FB5}" presName="bgRect" presStyleLbl="bgShp" presStyleIdx="0" presStyleCnt="3"/>
      <dgm:spPr/>
    </dgm:pt>
    <dgm:pt modelId="{1F97041C-F70A-4836-BB90-0DCF80B4081E}" type="pres">
      <dgm:prSet presAssocID="{B015DD33-7A2C-4A59-B76B-A618E1A67F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B"/>
        </a:ext>
      </dgm:extLst>
    </dgm:pt>
    <dgm:pt modelId="{B5FB6AD6-86A9-48BE-A800-14BE7DFD334D}" type="pres">
      <dgm:prSet presAssocID="{B015DD33-7A2C-4A59-B76B-A618E1A67FB5}" presName="spaceRect" presStyleCnt="0"/>
      <dgm:spPr/>
    </dgm:pt>
    <dgm:pt modelId="{8F1A020C-D1F6-444A-A807-7B9278468F43}" type="pres">
      <dgm:prSet presAssocID="{B015DD33-7A2C-4A59-B76B-A618E1A67FB5}" presName="parTx" presStyleLbl="revTx" presStyleIdx="0" presStyleCnt="3">
        <dgm:presLayoutVars>
          <dgm:chMax val="0"/>
          <dgm:chPref val="0"/>
        </dgm:presLayoutVars>
      </dgm:prSet>
      <dgm:spPr/>
    </dgm:pt>
    <dgm:pt modelId="{A57161A7-3075-432B-A515-3E795FC141B3}" type="pres">
      <dgm:prSet presAssocID="{26C158BD-D89B-4F75-8697-D1C0F5261EB7}" presName="sibTrans" presStyleCnt="0"/>
      <dgm:spPr/>
    </dgm:pt>
    <dgm:pt modelId="{80F28AE9-159B-4075-8063-4F15F6227BB9}" type="pres">
      <dgm:prSet presAssocID="{C5130937-DE79-4E4D-B850-0AD5515E7138}" presName="compNode" presStyleCnt="0"/>
      <dgm:spPr/>
    </dgm:pt>
    <dgm:pt modelId="{5D6C9726-1719-4905-848B-C911213D6D50}" type="pres">
      <dgm:prSet presAssocID="{C5130937-DE79-4E4D-B850-0AD5515E7138}" presName="bgRect" presStyleLbl="bgShp" presStyleIdx="1" presStyleCnt="3"/>
      <dgm:spPr/>
    </dgm:pt>
    <dgm:pt modelId="{E2F26F38-CBAD-4E40-935C-F8B39E36AF68}" type="pres">
      <dgm:prSet presAssocID="{C5130937-DE79-4E4D-B850-0AD5515E71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98F9866-2989-434D-AEC6-68DD3C4F1BC1}" type="pres">
      <dgm:prSet presAssocID="{C5130937-DE79-4E4D-B850-0AD5515E7138}" presName="spaceRect" presStyleCnt="0"/>
      <dgm:spPr/>
    </dgm:pt>
    <dgm:pt modelId="{94B8B1CB-C573-4861-B792-59CAFCD66660}" type="pres">
      <dgm:prSet presAssocID="{C5130937-DE79-4E4D-B850-0AD5515E7138}" presName="parTx" presStyleLbl="revTx" presStyleIdx="1" presStyleCnt="3">
        <dgm:presLayoutVars>
          <dgm:chMax val="0"/>
          <dgm:chPref val="0"/>
        </dgm:presLayoutVars>
      </dgm:prSet>
      <dgm:spPr/>
    </dgm:pt>
    <dgm:pt modelId="{CD5A3DE7-D882-4EB8-9626-9C1CDAC4B631}" type="pres">
      <dgm:prSet presAssocID="{C3C18D38-885D-4766-A4F3-85DECB1D45FD}" presName="sibTrans" presStyleCnt="0"/>
      <dgm:spPr/>
    </dgm:pt>
    <dgm:pt modelId="{66AE90D6-4096-4E08-8CB2-7BF2F7D755E3}" type="pres">
      <dgm:prSet presAssocID="{EFBE3B4F-8B7E-41CE-AD0D-77C941AFFD12}" presName="compNode" presStyleCnt="0"/>
      <dgm:spPr/>
    </dgm:pt>
    <dgm:pt modelId="{1F180C39-D95B-4D71-B78E-85A077B421A8}" type="pres">
      <dgm:prSet presAssocID="{EFBE3B4F-8B7E-41CE-AD0D-77C941AFFD12}" presName="bgRect" presStyleLbl="bgShp" presStyleIdx="2" presStyleCnt="3"/>
      <dgm:spPr/>
    </dgm:pt>
    <dgm:pt modelId="{400254AD-D73B-474F-9AA0-9806577CFAEC}" type="pres">
      <dgm:prSet presAssocID="{EFBE3B4F-8B7E-41CE-AD0D-77C941AFFD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3E2B3FED-5BAF-4334-B272-6F8234D55B9A}" type="pres">
      <dgm:prSet presAssocID="{EFBE3B4F-8B7E-41CE-AD0D-77C941AFFD12}" presName="spaceRect" presStyleCnt="0"/>
      <dgm:spPr/>
    </dgm:pt>
    <dgm:pt modelId="{C5004513-CE8A-44F6-AF1F-1A975AC257EB}" type="pres">
      <dgm:prSet presAssocID="{EFBE3B4F-8B7E-41CE-AD0D-77C941AFFD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9FEA80F-A0F7-C84E-805B-754878BFEA3C}" type="presOf" srcId="{C5130937-DE79-4E4D-B850-0AD5515E7138}" destId="{94B8B1CB-C573-4861-B792-59CAFCD66660}" srcOrd="0" destOrd="0" presId="urn:microsoft.com/office/officeart/2018/2/layout/IconVerticalSolidList"/>
    <dgm:cxn modelId="{1C150C27-0103-D343-93CF-9C12D165E15A}" type="presOf" srcId="{EFBE3B4F-8B7E-41CE-AD0D-77C941AFFD12}" destId="{C5004513-CE8A-44F6-AF1F-1A975AC257EB}" srcOrd="0" destOrd="0" presId="urn:microsoft.com/office/officeart/2018/2/layout/IconVerticalSolidList"/>
    <dgm:cxn modelId="{7DD11462-394E-4072-A902-D5DD47977505}" srcId="{E6CBA95D-B2AF-4994-AD5C-378DD172ECCF}" destId="{EFBE3B4F-8B7E-41CE-AD0D-77C941AFFD12}" srcOrd="2" destOrd="0" parTransId="{7C01342E-9589-420B-9AE4-CD1337326893}" sibTransId="{05B5825D-F263-4096-A942-F3BDF6B2FAA6}"/>
    <dgm:cxn modelId="{7F134D66-808B-9B4F-AC15-8D7DEDDC75BE}" type="presOf" srcId="{B015DD33-7A2C-4A59-B76B-A618E1A67FB5}" destId="{8F1A020C-D1F6-444A-A807-7B9278468F43}" srcOrd="0" destOrd="0" presId="urn:microsoft.com/office/officeart/2018/2/layout/IconVerticalSolidList"/>
    <dgm:cxn modelId="{63AD447C-BAE6-4B1E-AC5F-63AC3A95C630}" srcId="{E6CBA95D-B2AF-4994-AD5C-378DD172ECCF}" destId="{B015DD33-7A2C-4A59-B76B-A618E1A67FB5}" srcOrd="0" destOrd="0" parTransId="{33C1BD26-3BBA-4655-BFE8-FDFD9A33D031}" sibTransId="{26C158BD-D89B-4F75-8697-D1C0F5261EB7}"/>
    <dgm:cxn modelId="{0043D17F-B8D6-8345-B822-ADB3BBF5EACF}" type="presOf" srcId="{E6CBA95D-B2AF-4994-AD5C-378DD172ECCF}" destId="{ABEF6432-6B32-4508-87AE-ACE73517EBC8}" srcOrd="0" destOrd="0" presId="urn:microsoft.com/office/officeart/2018/2/layout/IconVerticalSolidList"/>
    <dgm:cxn modelId="{7DBF86EC-D4A4-4993-A435-5B8CDCE98931}" srcId="{E6CBA95D-B2AF-4994-AD5C-378DD172ECCF}" destId="{C5130937-DE79-4E4D-B850-0AD5515E7138}" srcOrd="1" destOrd="0" parTransId="{EBCD4111-7DD6-4E4A-8E01-8AACF627635C}" sibTransId="{C3C18D38-885D-4766-A4F3-85DECB1D45FD}"/>
    <dgm:cxn modelId="{FE88E06D-D004-F849-90F0-F23BEA4610CE}" type="presParOf" srcId="{ABEF6432-6B32-4508-87AE-ACE73517EBC8}" destId="{FF70373B-2607-49D9-B52B-B55144AE0EB7}" srcOrd="0" destOrd="0" presId="urn:microsoft.com/office/officeart/2018/2/layout/IconVerticalSolidList"/>
    <dgm:cxn modelId="{EB55A58E-3333-4F47-931B-2F79AB169ABA}" type="presParOf" srcId="{FF70373B-2607-49D9-B52B-B55144AE0EB7}" destId="{E8DC545E-B430-43BD-8333-64410242AB7C}" srcOrd="0" destOrd="0" presId="urn:microsoft.com/office/officeart/2018/2/layout/IconVerticalSolidList"/>
    <dgm:cxn modelId="{26BA8C1C-9047-5E41-932A-B3271D65F842}" type="presParOf" srcId="{FF70373B-2607-49D9-B52B-B55144AE0EB7}" destId="{1F97041C-F70A-4836-BB90-0DCF80B4081E}" srcOrd="1" destOrd="0" presId="urn:microsoft.com/office/officeart/2018/2/layout/IconVerticalSolidList"/>
    <dgm:cxn modelId="{06E0306E-9F5A-5F48-8B09-B28A8BB02735}" type="presParOf" srcId="{FF70373B-2607-49D9-B52B-B55144AE0EB7}" destId="{B5FB6AD6-86A9-48BE-A800-14BE7DFD334D}" srcOrd="2" destOrd="0" presId="urn:microsoft.com/office/officeart/2018/2/layout/IconVerticalSolidList"/>
    <dgm:cxn modelId="{324B11F7-1912-EA4C-9C97-28998FB91B7B}" type="presParOf" srcId="{FF70373B-2607-49D9-B52B-B55144AE0EB7}" destId="{8F1A020C-D1F6-444A-A807-7B9278468F43}" srcOrd="3" destOrd="0" presId="urn:microsoft.com/office/officeart/2018/2/layout/IconVerticalSolidList"/>
    <dgm:cxn modelId="{9C579EAB-471B-7147-9F5F-8A121E99AD77}" type="presParOf" srcId="{ABEF6432-6B32-4508-87AE-ACE73517EBC8}" destId="{A57161A7-3075-432B-A515-3E795FC141B3}" srcOrd="1" destOrd="0" presId="urn:microsoft.com/office/officeart/2018/2/layout/IconVerticalSolidList"/>
    <dgm:cxn modelId="{A1BFFE03-45DB-3E45-8AE7-59E29EFB272F}" type="presParOf" srcId="{ABEF6432-6B32-4508-87AE-ACE73517EBC8}" destId="{80F28AE9-159B-4075-8063-4F15F6227BB9}" srcOrd="2" destOrd="0" presId="urn:microsoft.com/office/officeart/2018/2/layout/IconVerticalSolidList"/>
    <dgm:cxn modelId="{9D37CE21-40DE-D946-8316-1AC56D287304}" type="presParOf" srcId="{80F28AE9-159B-4075-8063-4F15F6227BB9}" destId="{5D6C9726-1719-4905-848B-C911213D6D50}" srcOrd="0" destOrd="0" presId="urn:microsoft.com/office/officeart/2018/2/layout/IconVerticalSolidList"/>
    <dgm:cxn modelId="{5EC1929D-8511-2F4B-9EF4-C86FD0C343B1}" type="presParOf" srcId="{80F28AE9-159B-4075-8063-4F15F6227BB9}" destId="{E2F26F38-CBAD-4E40-935C-F8B39E36AF68}" srcOrd="1" destOrd="0" presId="urn:microsoft.com/office/officeart/2018/2/layout/IconVerticalSolidList"/>
    <dgm:cxn modelId="{8BC06C66-FE4E-984D-BCA8-A9415E58C319}" type="presParOf" srcId="{80F28AE9-159B-4075-8063-4F15F6227BB9}" destId="{A98F9866-2989-434D-AEC6-68DD3C4F1BC1}" srcOrd="2" destOrd="0" presId="urn:microsoft.com/office/officeart/2018/2/layout/IconVerticalSolidList"/>
    <dgm:cxn modelId="{F9F0B85D-5A71-CE44-B3E9-9CCE1F141EAD}" type="presParOf" srcId="{80F28AE9-159B-4075-8063-4F15F6227BB9}" destId="{94B8B1CB-C573-4861-B792-59CAFCD66660}" srcOrd="3" destOrd="0" presId="urn:microsoft.com/office/officeart/2018/2/layout/IconVerticalSolidList"/>
    <dgm:cxn modelId="{F22A85CB-07FA-6344-A6F2-3B025CDE8BFB}" type="presParOf" srcId="{ABEF6432-6B32-4508-87AE-ACE73517EBC8}" destId="{CD5A3DE7-D882-4EB8-9626-9C1CDAC4B631}" srcOrd="3" destOrd="0" presId="urn:microsoft.com/office/officeart/2018/2/layout/IconVerticalSolidList"/>
    <dgm:cxn modelId="{C84811E5-7862-BB4B-85C7-6B0461DBF1D0}" type="presParOf" srcId="{ABEF6432-6B32-4508-87AE-ACE73517EBC8}" destId="{66AE90D6-4096-4E08-8CB2-7BF2F7D755E3}" srcOrd="4" destOrd="0" presId="urn:microsoft.com/office/officeart/2018/2/layout/IconVerticalSolidList"/>
    <dgm:cxn modelId="{5D243F27-2B06-C34D-8602-FED28C14EA12}" type="presParOf" srcId="{66AE90D6-4096-4E08-8CB2-7BF2F7D755E3}" destId="{1F180C39-D95B-4D71-B78E-85A077B421A8}" srcOrd="0" destOrd="0" presId="urn:microsoft.com/office/officeart/2018/2/layout/IconVerticalSolidList"/>
    <dgm:cxn modelId="{3DC6AB4D-3D98-354F-903B-9FF720ACBFE1}" type="presParOf" srcId="{66AE90D6-4096-4E08-8CB2-7BF2F7D755E3}" destId="{400254AD-D73B-474F-9AA0-9806577CFAEC}" srcOrd="1" destOrd="0" presId="urn:microsoft.com/office/officeart/2018/2/layout/IconVerticalSolidList"/>
    <dgm:cxn modelId="{1343A124-7F39-E246-9111-08463D8D656D}" type="presParOf" srcId="{66AE90D6-4096-4E08-8CB2-7BF2F7D755E3}" destId="{3E2B3FED-5BAF-4334-B272-6F8234D55B9A}" srcOrd="2" destOrd="0" presId="urn:microsoft.com/office/officeart/2018/2/layout/IconVerticalSolidList"/>
    <dgm:cxn modelId="{25405CF4-8CF6-5641-A72C-6E72B737A0F5}" type="presParOf" srcId="{66AE90D6-4096-4E08-8CB2-7BF2F7D755E3}" destId="{C5004513-CE8A-44F6-AF1F-1A975AC257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9670D4-C6BE-4EF3-B316-85103071CE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F63C2A-6253-44BF-B38A-11E8FB80AE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Clarify roles and regulation in developing charging infrastructure</a:t>
          </a:r>
        </a:p>
      </dgm:t>
    </dgm:pt>
    <dgm:pt modelId="{A2B870B8-C948-4122-B34E-58CAF2C46125}" type="parTrans" cxnId="{F610A7A0-E28B-4E8D-B2B6-A78F007F774A}">
      <dgm:prSet/>
      <dgm:spPr/>
      <dgm:t>
        <a:bodyPr/>
        <a:lstStyle/>
        <a:p>
          <a:endParaRPr lang="en-US"/>
        </a:p>
      </dgm:t>
    </dgm:pt>
    <dgm:pt modelId="{F3AA048C-96A1-431C-83E3-25279EA3A503}" type="sibTrans" cxnId="{F610A7A0-E28B-4E8D-B2B6-A78F007F774A}">
      <dgm:prSet/>
      <dgm:spPr/>
      <dgm:t>
        <a:bodyPr/>
        <a:lstStyle/>
        <a:p>
          <a:endParaRPr lang="en-US"/>
        </a:p>
      </dgm:t>
    </dgm:pt>
    <dgm:pt modelId="{0171AF92-539F-452C-9D59-44B724BEC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integrated planning that includes EVs</a:t>
          </a:r>
        </a:p>
      </dgm:t>
    </dgm:pt>
    <dgm:pt modelId="{D03CCA2B-275D-4D29-A2B6-5FE73D93808C}" type="parTrans" cxnId="{F649CBEB-B0FE-4D90-A4F3-287793905171}">
      <dgm:prSet/>
      <dgm:spPr/>
      <dgm:t>
        <a:bodyPr/>
        <a:lstStyle/>
        <a:p>
          <a:endParaRPr lang="en-US"/>
        </a:p>
      </dgm:t>
    </dgm:pt>
    <dgm:pt modelId="{A7934697-F55E-4273-BB9F-107DDBAD3D28}" type="sibTrans" cxnId="{F649CBEB-B0FE-4D90-A4F3-287793905171}">
      <dgm:prSet/>
      <dgm:spPr/>
      <dgm:t>
        <a:bodyPr/>
        <a:lstStyle/>
        <a:p>
          <a:endParaRPr lang="en-US"/>
        </a:p>
      </dgm:t>
    </dgm:pt>
    <dgm:pt modelId="{024CA2CA-3748-44D6-8AE8-377E08C356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smart rate design for EVs</a:t>
          </a:r>
        </a:p>
      </dgm:t>
    </dgm:pt>
    <dgm:pt modelId="{F26ECF9E-81B3-4E18-A59D-5770877E3756}" type="parTrans" cxnId="{2CEC90E9-94FE-41D1-8890-EFE737DB0178}">
      <dgm:prSet/>
      <dgm:spPr/>
      <dgm:t>
        <a:bodyPr/>
        <a:lstStyle/>
        <a:p>
          <a:endParaRPr lang="en-US"/>
        </a:p>
      </dgm:t>
    </dgm:pt>
    <dgm:pt modelId="{5CA3AE56-E2AB-427D-A112-1ADE348E75F1}" type="sibTrans" cxnId="{2CEC90E9-94FE-41D1-8890-EFE737DB0178}">
      <dgm:prSet/>
      <dgm:spPr/>
      <dgm:t>
        <a:bodyPr/>
        <a:lstStyle/>
        <a:p>
          <a:endParaRPr lang="en-US"/>
        </a:p>
      </dgm:t>
    </dgm:pt>
    <dgm:pt modelId="{D33CAB4E-FDA2-CB4C-AFB6-B37311326B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enabling performance-based regulation for utility EV programs</a:t>
          </a:r>
        </a:p>
      </dgm:t>
    </dgm:pt>
    <dgm:pt modelId="{3DB8CAF2-1B2A-3748-9AA3-120EAE393FC1}" type="parTrans" cxnId="{66CDF3E2-62E2-2C46-95E9-96A75B6016B1}">
      <dgm:prSet/>
      <dgm:spPr/>
      <dgm:t>
        <a:bodyPr/>
        <a:lstStyle/>
        <a:p>
          <a:endParaRPr lang="en-US"/>
        </a:p>
      </dgm:t>
    </dgm:pt>
    <dgm:pt modelId="{218ECB3A-8C18-3A48-8BFF-D8BD81A6AAEC}" type="sibTrans" cxnId="{66CDF3E2-62E2-2C46-95E9-96A75B6016B1}">
      <dgm:prSet/>
      <dgm:spPr/>
      <dgm:t>
        <a:bodyPr/>
        <a:lstStyle/>
        <a:p>
          <a:endParaRPr lang="en-US"/>
        </a:p>
      </dgm:t>
    </dgm:pt>
    <dgm:pt modelId="{B8D22346-55FF-4B60-9B5D-43B0BEB07E88}" type="pres">
      <dgm:prSet presAssocID="{2B9670D4-C6BE-4EF3-B316-85103071CE28}" presName="root" presStyleCnt="0">
        <dgm:presLayoutVars>
          <dgm:dir/>
          <dgm:resizeHandles val="exact"/>
        </dgm:presLayoutVars>
      </dgm:prSet>
      <dgm:spPr/>
    </dgm:pt>
    <dgm:pt modelId="{3D5694FE-C8B2-4C17-95F5-32D7939EBD31}" type="pres">
      <dgm:prSet presAssocID="{D2F63C2A-6253-44BF-B38A-11E8FB80AE9B}" presName="compNode" presStyleCnt="0"/>
      <dgm:spPr/>
    </dgm:pt>
    <dgm:pt modelId="{375B541C-6A81-43F3-82DA-909122813A9A}" type="pres">
      <dgm:prSet presAssocID="{D2F63C2A-6253-44BF-B38A-11E8FB80AE9B}" presName="bgRect" presStyleLbl="bgShp" presStyleIdx="0" presStyleCnt="4"/>
      <dgm:spPr/>
    </dgm:pt>
    <dgm:pt modelId="{7507F1CF-A6CB-4838-9ED4-5FA90879299C}" type="pres">
      <dgm:prSet presAssocID="{D2F63C2A-6253-44BF-B38A-11E8FB80AE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BFD466-28C5-49D7-BF8B-2BB9D5968987}" type="pres">
      <dgm:prSet presAssocID="{D2F63C2A-6253-44BF-B38A-11E8FB80AE9B}" presName="spaceRect" presStyleCnt="0"/>
      <dgm:spPr/>
    </dgm:pt>
    <dgm:pt modelId="{D285649D-CB20-4F2B-A3AE-349D19D6E353}" type="pres">
      <dgm:prSet presAssocID="{D2F63C2A-6253-44BF-B38A-11E8FB80AE9B}" presName="parTx" presStyleLbl="revTx" presStyleIdx="0" presStyleCnt="4">
        <dgm:presLayoutVars>
          <dgm:chMax val="0"/>
          <dgm:chPref val="0"/>
        </dgm:presLayoutVars>
      </dgm:prSet>
      <dgm:spPr/>
    </dgm:pt>
    <dgm:pt modelId="{FF0C21E7-D6D8-4361-A548-13956406A186}" type="pres">
      <dgm:prSet presAssocID="{F3AA048C-96A1-431C-83E3-25279EA3A503}" presName="sibTrans" presStyleCnt="0"/>
      <dgm:spPr/>
    </dgm:pt>
    <dgm:pt modelId="{4DBB3B96-9383-4C30-AAAE-BFFD759803CD}" type="pres">
      <dgm:prSet presAssocID="{0171AF92-539F-452C-9D59-44B724BEC903}" presName="compNode" presStyleCnt="0"/>
      <dgm:spPr/>
    </dgm:pt>
    <dgm:pt modelId="{51723722-1D14-432E-9A19-1C9F6A97FAAD}" type="pres">
      <dgm:prSet presAssocID="{0171AF92-539F-452C-9D59-44B724BEC903}" presName="bgRect" presStyleLbl="bgShp" presStyleIdx="1" presStyleCnt="4"/>
      <dgm:spPr/>
    </dgm:pt>
    <dgm:pt modelId="{8121B7FF-C924-4F54-9956-21841E8E5484}" type="pres">
      <dgm:prSet presAssocID="{0171AF92-539F-452C-9D59-44B724BEC9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B3493C5B-95A6-46F7-907C-5D4120AAF1D6}" type="pres">
      <dgm:prSet presAssocID="{0171AF92-539F-452C-9D59-44B724BEC903}" presName="spaceRect" presStyleCnt="0"/>
      <dgm:spPr/>
    </dgm:pt>
    <dgm:pt modelId="{E4D90703-B347-4B64-87E0-118098595E04}" type="pres">
      <dgm:prSet presAssocID="{0171AF92-539F-452C-9D59-44B724BEC903}" presName="parTx" presStyleLbl="revTx" presStyleIdx="1" presStyleCnt="4">
        <dgm:presLayoutVars>
          <dgm:chMax val="0"/>
          <dgm:chPref val="0"/>
        </dgm:presLayoutVars>
      </dgm:prSet>
      <dgm:spPr/>
    </dgm:pt>
    <dgm:pt modelId="{DB10E0B0-6550-4C53-BC25-E51D1FB0F23F}" type="pres">
      <dgm:prSet presAssocID="{A7934697-F55E-4273-BB9F-107DDBAD3D28}" presName="sibTrans" presStyleCnt="0"/>
      <dgm:spPr/>
    </dgm:pt>
    <dgm:pt modelId="{D1C8E90D-E915-4DD1-A409-6B098BA13818}" type="pres">
      <dgm:prSet presAssocID="{024CA2CA-3748-44D6-8AE8-377E08C356D5}" presName="compNode" presStyleCnt="0"/>
      <dgm:spPr/>
    </dgm:pt>
    <dgm:pt modelId="{9826208C-5E80-4090-B1C1-C5A9BBB4B70F}" type="pres">
      <dgm:prSet presAssocID="{024CA2CA-3748-44D6-8AE8-377E08C356D5}" presName="bgRect" presStyleLbl="bgShp" presStyleIdx="2" presStyleCnt="4"/>
      <dgm:spPr/>
    </dgm:pt>
    <dgm:pt modelId="{B99C8B10-8F05-4A09-BB5E-6B800F3B452F}" type="pres">
      <dgm:prSet presAssocID="{024CA2CA-3748-44D6-8AE8-377E08C356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sOn"/>
        </a:ext>
      </dgm:extLst>
    </dgm:pt>
    <dgm:pt modelId="{50F76770-5B95-4F15-849C-672EAFA312D7}" type="pres">
      <dgm:prSet presAssocID="{024CA2CA-3748-44D6-8AE8-377E08C356D5}" presName="spaceRect" presStyleCnt="0"/>
      <dgm:spPr/>
    </dgm:pt>
    <dgm:pt modelId="{1723B3F2-E12A-4CCF-AE61-45E547047FE3}" type="pres">
      <dgm:prSet presAssocID="{024CA2CA-3748-44D6-8AE8-377E08C356D5}" presName="parTx" presStyleLbl="revTx" presStyleIdx="2" presStyleCnt="4">
        <dgm:presLayoutVars>
          <dgm:chMax val="0"/>
          <dgm:chPref val="0"/>
        </dgm:presLayoutVars>
      </dgm:prSet>
      <dgm:spPr/>
    </dgm:pt>
    <dgm:pt modelId="{4A3676EE-90E7-464F-8207-4E9F9C773670}" type="pres">
      <dgm:prSet presAssocID="{5CA3AE56-E2AB-427D-A112-1ADE348E75F1}" presName="sibTrans" presStyleCnt="0"/>
      <dgm:spPr/>
    </dgm:pt>
    <dgm:pt modelId="{DF47CD2B-3F95-5C4D-9A92-F906E3CDBD74}" type="pres">
      <dgm:prSet presAssocID="{D33CAB4E-FDA2-CB4C-AFB6-B37311326BD5}" presName="compNode" presStyleCnt="0"/>
      <dgm:spPr/>
    </dgm:pt>
    <dgm:pt modelId="{946F1B0E-114A-E54D-864B-A804382885F7}" type="pres">
      <dgm:prSet presAssocID="{D33CAB4E-FDA2-CB4C-AFB6-B37311326BD5}" presName="bgRect" presStyleLbl="bgShp" presStyleIdx="3" presStyleCnt="4"/>
      <dgm:spPr/>
    </dgm:pt>
    <dgm:pt modelId="{7D2ECB59-56FE-3641-B669-9E5DE63A8704}" type="pres">
      <dgm:prSet presAssocID="{D33CAB4E-FDA2-CB4C-AFB6-B37311326BD5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DF6B0E5D-6C90-D140-9E69-9E1A090E0A7B}" type="pres">
      <dgm:prSet presAssocID="{D33CAB4E-FDA2-CB4C-AFB6-B37311326BD5}" presName="spaceRect" presStyleCnt="0"/>
      <dgm:spPr/>
    </dgm:pt>
    <dgm:pt modelId="{9B4C948F-6098-144D-AF64-06DF893D66D4}" type="pres">
      <dgm:prSet presAssocID="{D33CAB4E-FDA2-CB4C-AFB6-B37311326B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7AAC916-6EE9-2543-A6BD-02F61E39011F}" type="presOf" srcId="{D2F63C2A-6253-44BF-B38A-11E8FB80AE9B}" destId="{D285649D-CB20-4F2B-A3AE-349D19D6E353}" srcOrd="0" destOrd="0" presId="urn:microsoft.com/office/officeart/2018/2/layout/IconVerticalSolidList"/>
    <dgm:cxn modelId="{0E39D648-4833-3E4C-BF8B-08713E4B7951}" type="presOf" srcId="{D33CAB4E-FDA2-CB4C-AFB6-B37311326BD5}" destId="{9B4C948F-6098-144D-AF64-06DF893D66D4}" srcOrd="0" destOrd="0" presId="urn:microsoft.com/office/officeart/2018/2/layout/IconVerticalSolidList"/>
    <dgm:cxn modelId="{2FD2549D-4039-B246-98AF-8990F9E7B7BC}" type="presOf" srcId="{2B9670D4-C6BE-4EF3-B316-85103071CE28}" destId="{B8D22346-55FF-4B60-9B5D-43B0BEB07E88}" srcOrd="0" destOrd="0" presId="urn:microsoft.com/office/officeart/2018/2/layout/IconVerticalSolidList"/>
    <dgm:cxn modelId="{F610A7A0-E28B-4E8D-B2B6-A78F007F774A}" srcId="{2B9670D4-C6BE-4EF3-B316-85103071CE28}" destId="{D2F63C2A-6253-44BF-B38A-11E8FB80AE9B}" srcOrd="0" destOrd="0" parTransId="{A2B870B8-C948-4122-B34E-58CAF2C46125}" sibTransId="{F3AA048C-96A1-431C-83E3-25279EA3A503}"/>
    <dgm:cxn modelId="{951451CC-2CA6-9040-98EE-C1C81994F6B5}" type="presOf" srcId="{024CA2CA-3748-44D6-8AE8-377E08C356D5}" destId="{1723B3F2-E12A-4CCF-AE61-45E547047FE3}" srcOrd="0" destOrd="0" presId="urn:microsoft.com/office/officeart/2018/2/layout/IconVerticalSolidList"/>
    <dgm:cxn modelId="{FED693D7-434F-6545-B821-C1A56E8E21E3}" type="presOf" srcId="{0171AF92-539F-452C-9D59-44B724BEC903}" destId="{E4D90703-B347-4B64-87E0-118098595E04}" srcOrd="0" destOrd="0" presId="urn:microsoft.com/office/officeart/2018/2/layout/IconVerticalSolidList"/>
    <dgm:cxn modelId="{66CDF3E2-62E2-2C46-95E9-96A75B6016B1}" srcId="{2B9670D4-C6BE-4EF3-B316-85103071CE28}" destId="{D33CAB4E-FDA2-CB4C-AFB6-B37311326BD5}" srcOrd="3" destOrd="0" parTransId="{3DB8CAF2-1B2A-3748-9AA3-120EAE393FC1}" sibTransId="{218ECB3A-8C18-3A48-8BFF-D8BD81A6AAEC}"/>
    <dgm:cxn modelId="{2CEC90E9-94FE-41D1-8890-EFE737DB0178}" srcId="{2B9670D4-C6BE-4EF3-B316-85103071CE28}" destId="{024CA2CA-3748-44D6-8AE8-377E08C356D5}" srcOrd="2" destOrd="0" parTransId="{F26ECF9E-81B3-4E18-A59D-5770877E3756}" sibTransId="{5CA3AE56-E2AB-427D-A112-1ADE348E75F1}"/>
    <dgm:cxn modelId="{F649CBEB-B0FE-4D90-A4F3-287793905171}" srcId="{2B9670D4-C6BE-4EF3-B316-85103071CE28}" destId="{0171AF92-539F-452C-9D59-44B724BEC903}" srcOrd="1" destOrd="0" parTransId="{D03CCA2B-275D-4D29-A2B6-5FE73D93808C}" sibTransId="{A7934697-F55E-4273-BB9F-107DDBAD3D28}"/>
    <dgm:cxn modelId="{7561820A-FEFD-7F40-A83B-9ADC97361077}" type="presParOf" srcId="{B8D22346-55FF-4B60-9B5D-43B0BEB07E88}" destId="{3D5694FE-C8B2-4C17-95F5-32D7939EBD31}" srcOrd="0" destOrd="0" presId="urn:microsoft.com/office/officeart/2018/2/layout/IconVerticalSolidList"/>
    <dgm:cxn modelId="{55D5E667-AD98-D648-A6CF-95924654E3C4}" type="presParOf" srcId="{3D5694FE-C8B2-4C17-95F5-32D7939EBD31}" destId="{375B541C-6A81-43F3-82DA-909122813A9A}" srcOrd="0" destOrd="0" presId="urn:microsoft.com/office/officeart/2018/2/layout/IconVerticalSolidList"/>
    <dgm:cxn modelId="{487E5BAA-2120-7E4B-9748-209563E647A4}" type="presParOf" srcId="{3D5694FE-C8B2-4C17-95F5-32D7939EBD31}" destId="{7507F1CF-A6CB-4838-9ED4-5FA90879299C}" srcOrd="1" destOrd="0" presId="urn:microsoft.com/office/officeart/2018/2/layout/IconVerticalSolidList"/>
    <dgm:cxn modelId="{0B952BB8-1D38-E44A-8FCE-D108652091F6}" type="presParOf" srcId="{3D5694FE-C8B2-4C17-95F5-32D7939EBD31}" destId="{75BFD466-28C5-49D7-BF8B-2BB9D5968987}" srcOrd="2" destOrd="0" presId="urn:microsoft.com/office/officeart/2018/2/layout/IconVerticalSolidList"/>
    <dgm:cxn modelId="{0A45A97F-09AC-3945-B8A3-1629E1617A38}" type="presParOf" srcId="{3D5694FE-C8B2-4C17-95F5-32D7939EBD31}" destId="{D285649D-CB20-4F2B-A3AE-349D19D6E353}" srcOrd="3" destOrd="0" presId="urn:microsoft.com/office/officeart/2018/2/layout/IconVerticalSolidList"/>
    <dgm:cxn modelId="{35C8465B-A4D4-E04E-B34D-7ECF47DC3FD0}" type="presParOf" srcId="{B8D22346-55FF-4B60-9B5D-43B0BEB07E88}" destId="{FF0C21E7-D6D8-4361-A548-13956406A186}" srcOrd="1" destOrd="0" presId="urn:microsoft.com/office/officeart/2018/2/layout/IconVerticalSolidList"/>
    <dgm:cxn modelId="{22E58346-68CC-DD4F-8997-CC81C38E3B59}" type="presParOf" srcId="{B8D22346-55FF-4B60-9B5D-43B0BEB07E88}" destId="{4DBB3B96-9383-4C30-AAAE-BFFD759803CD}" srcOrd="2" destOrd="0" presId="urn:microsoft.com/office/officeart/2018/2/layout/IconVerticalSolidList"/>
    <dgm:cxn modelId="{0A8D25A6-8BB7-5048-B73E-4750B42A3D9E}" type="presParOf" srcId="{4DBB3B96-9383-4C30-AAAE-BFFD759803CD}" destId="{51723722-1D14-432E-9A19-1C9F6A97FAAD}" srcOrd="0" destOrd="0" presId="urn:microsoft.com/office/officeart/2018/2/layout/IconVerticalSolidList"/>
    <dgm:cxn modelId="{9BD4FD8F-BEAE-1C4B-8153-68E4D42ECC6E}" type="presParOf" srcId="{4DBB3B96-9383-4C30-AAAE-BFFD759803CD}" destId="{8121B7FF-C924-4F54-9956-21841E8E5484}" srcOrd="1" destOrd="0" presId="urn:microsoft.com/office/officeart/2018/2/layout/IconVerticalSolidList"/>
    <dgm:cxn modelId="{1BB0CC2A-67D0-5544-879B-34FA79EB9108}" type="presParOf" srcId="{4DBB3B96-9383-4C30-AAAE-BFFD759803CD}" destId="{B3493C5B-95A6-46F7-907C-5D4120AAF1D6}" srcOrd="2" destOrd="0" presId="urn:microsoft.com/office/officeart/2018/2/layout/IconVerticalSolidList"/>
    <dgm:cxn modelId="{43AB2EEA-7300-3B48-A9CB-85848A650125}" type="presParOf" srcId="{4DBB3B96-9383-4C30-AAAE-BFFD759803CD}" destId="{E4D90703-B347-4B64-87E0-118098595E04}" srcOrd="3" destOrd="0" presId="urn:microsoft.com/office/officeart/2018/2/layout/IconVerticalSolidList"/>
    <dgm:cxn modelId="{1EB946D6-ABA6-8244-8440-A968C2710105}" type="presParOf" srcId="{B8D22346-55FF-4B60-9B5D-43B0BEB07E88}" destId="{DB10E0B0-6550-4C53-BC25-E51D1FB0F23F}" srcOrd="3" destOrd="0" presId="urn:microsoft.com/office/officeart/2018/2/layout/IconVerticalSolidList"/>
    <dgm:cxn modelId="{6C6793BB-D37C-A74C-89FD-AB6DF1749E6E}" type="presParOf" srcId="{B8D22346-55FF-4B60-9B5D-43B0BEB07E88}" destId="{D1C8E90D-E915-4DD1-A409-6B098BA13818}" srcOrd="4" destOrd="0" presId="urn:microsoft.com/office/officeart/2018/2/layout/IconVerticalSolidList"/>
    <dgm:cxn modelId="{D14306D7-64E1-BE49-8D7A-6EE12B40D7D3}" type="presParOf" srcId="{D1C8E90D-E915-4DD1-A409-6B098BA13818}" destId="{9826208C-5E80-4090-B1C1-C5A9BBB4B70F}" srcOrd="0" destOrd="0" presId="urn:microsoft.com/office/officeart/2018/2/layout/IconVerticalSolidList"/>
    <dgm:cxn modelId="{B251CF82-74BC-6542-B31C-F052195DA4BA}" type="presParOf" srcId="{D1C8E90D-E915-4DD1-A409-6B098BA13818}" destId="{B99C8B10-8F05-4A09-BB5E-6B800F3B452F}" srcOrd="1" destOrd="0" presId="urn:microsoft.com/office/officeart/2018/2/layout/IconVerticalSolidList"/>
    <dgm:cxn modelId="{3B9ACA11-9ACF-8243-AEBD-0645053A2CD3}" type="presParOf" srcId="{D1C8E90D-E915-4DD1-A409-6B098BA13818}" destId="{50F76770-5B95-4F15-849C-672EAFA312D7}" srcOrd="2" destOrd="0" presId="urn:microsoft.com/office/officeart/2018/2/layout/IconVerticalSolidList"/>
    <dgm:cxn modelId="{FF530F48-EA6A-D042-BE69-1083B51EE03F}" type="presParOf" srcId="{D1C8E90D-E915-4DD1-A409-6B098BA13818}" destId="{1723B3F2-E12A-4CCF-AE61-45E547047FE3}" srcOrd="3" destOrd="0" presId="urn:microsoft.com/office/officeart/2018/2/layout/IconVerticalSolidList"/>
    <dgm:cxn modelId="{567082AD-7904-3945-AF68-9E8DA1D0B120}" type="presParOf" srcId="{B8D22346-55FF-4B60-9B5D-43B0BEB07E88}" destId="{4A3676EE-90E7-464F-8207-4E9F9C773670}" srcOrd="5" destOrd="0" presId="urn:microsoft.com/office/officeart/2018/2/layout/IconVerticalSolidList"/>
    <dgm:cxn modelId="{2617E6EF-1C10-794C-A578-1BB2196D7FA2}" type="presParOf" srcId="{B8D22346-55FF-4B60-9B5D-43B0BEB07E88}" destId="{DF47CD2B-3F95-5C4D-9A92-F906E3CDBD74}" srcOrd="6" destOrd="0" presId="urn:microsoft.com/office/officeart/2018/2/layout/IconVerticalSolidList"/>
    <dgm:cxn modelId="{73AF056B-CD21-D742-9BB0-226E51DDAF91}" type="presParOf" srcId="{DF47CD2B-3F95-5C4D-9A92-F906E3CDBD74}" destId="{946F1B0E-114A-E54D-864B-A804382885F7}" srcOrd="0" destOrd="0" presId="urn:microsoft.com/office/officeart/2018/2/layout/IconVerticalSolidList"/>
    <dgm:cxn modelId="{8A839C71-4070-AB43-BBB9-98F0107FA215}" type="presParOf" srcId="{DF47CD2B-3F95-5C4D-9A92-F906E3CDBD74}" destId="{7D2ECB59-56FE-3641-B669-9E5DE63A8704}" srcOrd="1" destOrd="0" presId="urn:microsoft.com/office/officeart/2018/2/layout/IconVerticalSolidList"/>
    <dgm:cxn modelId="{193A5C30-17D7-144F-812A-3A534D289D77}" type="presParOf" srcId="{DF47CD2B-3F95-5C4D-9A92-F906E3CDBD74}" destId="{DF6B0E5D-6C90-D140-9E69-9E1A090E0A7B}" srcOrd="2" destOrd="0" presId="urn:microsoft.com/office/officeart/2018/2/layout/IconVerticalSolidList"/>
    <dgm:cxn modelId="{A3E20F5A-23EE-904A-8783-8C0839E32265}" type="presParOf" srcId="{DF47CD2B-3F95-5C4D-9A92-F906E3CDBD74}" destId="{9B4C948F-6098-144D-AF64-06DF893D66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A18FC5-E3A7-4C02-A910-1F6EBEF7CD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27F957-74A6-48CB-8658-9FC96C4C12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Whether the planning process (new or existing) requires utilities to utilize all cost-effective energy efficiency, demand response and renewable energy to meet EV charging needs</a:t>
          </a:r>
        </a:p>
      </dgm:t>
    </dgm:pt>
    <dgm:pt modelId="{6C1C9F69-601C-4952-8976-4B79ECAB9AA7}" type="parTrans" cxnId="{2A83C73F-1950-41AB-9CE5-4A85D93EA282}">
      <dgm:prSet/>
      <dgm:spPr/>
      <dgm:t>
        <a:bodyPr/>
        <a:lstStyle/>
        <a:p>
          <a:endParaRPr lang="en-US"/>
        </a:p>
      </dgm:t>
    </dgm:pt>
    <dgm:pt modelId="{BEFDD2D8-8365-499E-A67B-10F7D695F51B}" type="sibTrans" cxnId="{2A83C73F-1950-41AB-9CE5-4A85D93EA282}">
      <dgm:prSet/>
      <dgm:spPr/>
      <dgm:t>
        <a:bodyPr/>
        <a:lstStyle/>
        <a:p>
          <a:endParaRPr lang="en-US"/>
        </a:p>
      </dgm:t>
    </dgm:pt>
    <dgm:pt modelId="{66597944-0283-4D85-A2DC-9DC1623B71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Whether the plan requires utilities to make use of charging to meet flexible demand</a:t>
          </a:r>
        </a:p>
      </dgm:t>
    </dgm:pt>
    <dgm:pt modelId="{5AADB1BA-CDB0-4D6E-B8E5-EB6AD52283E9}" type="parTrans" cxnId="{783BCB95-D815-4A40-AE6E-3B4B3F4F3CDC}">
      <dgm:prSet/>
      <dgm:spPr/>
      <dgm:t>
        <a:bodyPr/>
        <a:lstStyle/>
        <a:p>
          <a:endParaRPr lang="en-US"/>
        </a:p>
      </dgm:t>
    </dgm:pt>
    <dgm:pt modelId="{B8663994-D173-44FE-B7D0-A971B224DA54}" type="sibTrans" cxnId="{783BCB95-D815-4A40-AE6E-3B4B3F4F3CDC}">
      <dgm:prSet/>
      <dgm:spPr/>
      <dgm:t>
        <a:bodyPr/>
        <a:lstStyle/>
        <a:p>
          <a:endParaRPr lang="en-US"/>
        </a:p>
      </dgm:t>
    </dgm:pt>
    <dgm:pt modelId="{47DB6F3E-4518-4008-B49F-8E3B043FE8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Whether utilities should be required to consider utilizing the storage capability of EVs</a:t>
          </a:r>
        </a:p>
      </dgm:t>
    </dgm:pt>
    <dgm:pt modelId="{57E284C8-87BD-4619-96B0-DCB5C9F7B00C}" type="parTrans" cxnId="{D4707230-07B2-4C4A-8CBF-70A14C2775CA}">
      <dgm:prSet/>
      <dgm:spPr/>
      <dgm:t>
        <a:bodyPr/>
        <a:lstStyle/>
        <a:p>
          <a:endParaRPr lang="en-US"/>
        </a:p>
      </dgm:t>
    </dgm:pt>
    <dgm:pt modelId="{C5EAC2A3-9F3D-4F65-8863-E93D2E418BDD}" type="sibTrans" cxnId="{D4707230-07B2-4C4A-8CBF-70A14C2775CA}">
      <dgm:prSet/>
      <dgm:spPr/>
      <dgm:t>
        <a:bodyPr/>
        <a:lstStyle/>
        <a:p>
          <a:endParaRPr lang="en-US"/>
        </a:p>
      </dgm:t>
    </dgm:pt>
    <dgm:pt modelId="{61BC6E88-BF15-49C8-A961-4D9D679272E4}" type="pres">
      <dgm:prSet presAssocID="{67A18FC5-E3A7-4C02-A910-1F6EBEF7CD9A}" presName="root" presStyleCnt="0">
        <dgm:presLayoutVars>
          <dgm:dir/>
          <dgm:resizeHandles val="exact"/>
        </dgm:presLayoutVars>
      </dgm:prSet>
      <dgm:spPr/>
    </dgm:pt>
    <dgm:pt modelId="{1A2A9851-ADDA-4091-828F-DA8E67879676}" type="pres">
      <dgm:prSet presAssocID="{8327F957-74A6-48CB-8658-9FC96C4C120C}" presName="compNode" presStyleCnt="0"/>
      <dgm:spPr/>
    </dgm:pt>
    <dgm:pt modelId="{3722A9BF-8276-4561-8FDC-B6AEF98BADF7}" type="pres">
      <dgm:prSet presAssocID="{8327F957-74A6-48CB-8658-9FC96C4C120C}" presName="bgRect" presStyleLbl="bgShp" presStyleIdx="0" presStyleCnt="3"/>
      <dgm:spPr/>
    </dgm:pt>
    <dgm:pt modelId="{9D405FE1-9B7C-413C-9B7A-A9386DFE30F9}" type="pres">
      <dgm:prSet presAssocID="{8327F957-74A6-48CB-8658-9FC96C4C12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D15251B-A46B-4F68-A064-5B71850EC6AF}" type="pres">
      <dgm:prSet presAssocID="{8327F957-74A6-48CB-8658-9FC96C4C120C}" presName="spaceRect" presStyleCnt="0"/>
      <dgm:spPr/>
    </dgm:pt>
    <dgm:pt modelId="{A7CFF427-15F2-4063-B8C2-B8C14A9424FF}" type="pres">
      <dgm:prSet presAssocID="{8327F957-74A6-48CB-8658-9FC96C4C120C}" presName="parTx" presStyleLbl="revTx" presStyleIdx="0" presStyleCnt="3">
        <dgm:presLayoutVars>
          <dgm:chMax val="0"/>
          <dgm:chPref val="0"/>
        </dgm:presLayoutVars>
      </dgm:prSet>
      <dgm:spPr/>
    </dgm:pt>
    <dgm:pt modelId="{D4220C51-B3D1-4D34-B70D-B05A65314296}" type="pres">
      <dgm:prSet presAssocID="{BEFDD2D8-8365-499E-A67B-10F7D695F51B}" presName="sibTrans" presStyleCnt="0"/>
      <dgm:spPr/>
    </dgm:pt>
    <dgm:pt modelId="{38512F01-9B52-4E20-912A-16943C93D435}" type="pres">
      <dgm:prSet presAssocID="{66597944-0283-4D85-A2DC-9DC1623B71CF}" presName="compNode" presStyleCnt="0"/>
      <dgm:spPr/>
    </dgm:pt>
    <dgm:pt modelId="{7A7C03F9-5637-47E3-8BFA-071A0D7A0E3B}" type="pres">
      <dgm:prSet presAssocID="{66597944-0283-4D85-A2DC-9DC1623B71CF}" presName="bgRect" presStyleLbl="bgShp" presStyleIdx="1" presStyleCnt="3"/>
      <dgm:spPr/>
    </dgm:pt>
    <dgm:pt modelId="{C0C16087-DB73-462B-9787-3E425BC8C5DE}" type="pres">
      <dgm:prSet presAssocID="{66597944-0283-4D85-A2DC-9DC1623B71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C47C0E38-80EA-4804-BD3F-61D9228F53E3}" type="pres">
      <dgm:prSet presAssocID="{66597944-0283-4D85-A2DC-9DC1623B71CF}" presName="spaceRect" presStyleCnt="0"/>
      <dgm:spPr/>
    </dgm:pt>
    <dgm:pt modelId="{60EB7F30-AEB5-491F-A039-CB9DFA3C40F6}" type="pres">
      <dgm:prSet presAssocID="{66597944-0283-4D85-A2DC-9DC1623B71CF}" presName="parTx" presStyleLbl="revTx" presStyleIdx="1" presStyleCnt="3">
        <dgm:presLayoutVars>
          <dgm:chMax val="0"/>
          <dgm:chPref val="0"/>
        </dgm:presLayoutVars>
      </dgm:prSet>
      <dgm:spPr/>
    </dgm:pt>
    <dgm:pt modelId="{6AF51DFB-7A72-44AA-8103-FDCC9C8AAD09}" type="pres">
      <dgm:prSet presAssocID="{B8663994-D173-44FE-B7D0-A971B224DA54}" presName="sibTrans" presStyleCnt="0"/>
      <dgm:spPr/>
    </dgm:pt>
    <dgm:pt modelId="{FF385D73-8987-40D3-8436-038AABF8506D}" type="pres">
      <dgm:prSet presAssocID="{47DB6F3E-4518-4008-B49F-8E3B043FE816}" presName="compNode" presStyleCnt="0"/>
      <dgm:spPr/>
    </dgm:pt>
    <dgm:pt modelId="{31C1C121-99F3-4C8E-B9EC-16D7ECE3F233}" type="pres">
      <dgm:prSet presAssocID="{47DB6F3E-4518-4008-B49F-8E3B043FE816}" presName="bgRect" presStyleLbl="bgShp" presStyleIdx="2" presStyleCnt="3"/>
      <dgm:spPr/>
    </dgm:pt>
    <dgm:pt modelId="{0E5B230C-6E9C-405C-BC9A-F191C1A2A21A}" type="pres">
      <dgm:prSet presAssocID="{47DB6F3E-4518-4008-B49F-8E3B043FE8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433FABC2-4961-46CF-A455-E18E969B6DD3}" type="pres">
      <dgm:prSet presAssocID="{47DB6F3E-4518-4008-B49F-8E3B043FE816}" presName="spaceRect" presStyleCnt="0"/>
      <dgm:spPr/>
    </dgm:pt>
    <dgm:pt modelId="{4905716F-485C-4A16-B60C-81B7076B6E44}" type="pres">
      <dgm:prSet presAssocID="{47DB6F3E-4518-4008-B49F-8E3B043FE8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DDFC302-9439-F34A-8D44-249BE3353D88}" type="presOf" srcId="{67A18FC5-E3A7-4C02-A910-1F6EBEF7CD9A}" destId="{61BC6E88-BF15-49C8-A961-4D9D679272E4}" srcOrd="0" destOrd="0" presId="urn:microsoft.com/office/officeart/2018/2/layout/IconVerticalSolidList"/>
    <dgm:cxn modelId="{D4707230-07B2-4C4A-8CBF-70A14C2775CA}" srcId="{67A18FC5-E3A7-4C02-A910-1F6EBEF7CD9A}" destId="{47DB6F3E-4518-4008-B49F-8E3B043FE816}" srcOrd="2" destOrd="0" parTransId="{57E284C8-87BD-4619-96B0-DCB5C9F7B00C}" sibTransId="{C5EAC2A3-9F3D-4F65-8863-E93D2E418BDD}"/>
    <dgm:cxn modelId="{B580F136-4FC1-F148-B571-29EA2D41A395}" type="presOf" srcId="{8327F957-74A6-48CB-8658-9FC96C4C120C}" destId="{A7CFF427-15F2-4063-B8C2-B8C14A9424FF}" srcOrd="0" destOrd="0" presId="urn:microsoft.com/office/officeart/2018/2/layout/IconVerticalSolidList"/>
    <dgm:cxn modelId="{2A83C73F-1950-41AB-9CE5-4A85D93EA282}" srcId="{67A18FC5-E3A7-4C02-A910-1F6EBEF7CD9A}" destId="{8327F957-74A6-48CB-8658-9FC96C4C120C}" srcOrd="0" destOrd="0" parTransId="{6C1C9F69-601C-4952-8976-4B79ECAB9AA7}" sibTransId="{BEFDD2D8-8365-499E-A67B-10F7D695F51B}"/>
    <dgm:cxn modelId="{11BB1045-2570-744C-A94C-9C719EC3C142}" type="presOf" srcId="{47DB6F3E-4518-4008-B49F-8E3B043FE816}" destId="{4905716F-485C-4A16-B60C-81B7076B6E44}" srcOrd="0" destOrd="0" presId="urn:microsoft.com/office/officeart/2018/2/layout/IconVerticalSolidList"/>
    <dgm:cxn modelId="{1743C18E-6461-F449-A1BA-6ACD0AAC8AE9}" type="presOf" srcId="{66597944-0283-4D85-A2DC-9DC1623B71CF}" destId="{60EB7F30-AEB5-491F-A039-CB9DFA3C40F6}" srcOrd="0" destOrd="0" presId="urn:microsoft.com/office/officeart/2018/2/layout/IconVerticalSolidList"/>
    <dgm:cxn modelId="{783BCB95-D815-4A40-AE6E-3B4B3F4F3CDC}" srcId="{67A18FC5-E3A7-4C02-A910-1F6EBEF7CD9A}" destId="{66597944-0283-4D85-A2DC-9DC1623B71CF}" srcOrd="1" destOrd="0" parTransId="{5AADB1BA-CDB0-4D6E-B8E5-EB6AD52283E9}" sibTransId="{B8663994-D173-44FE-B7D0-A971B224DA54}"/>
    <dgm:cxn modelId="{CCD0EE54-774C-6A40-907A-DF58F0097C0D}" type="presParOf" srcId="{61BC6E88-BF15-49C8-A961-4D9D679272E4}" destId="{1A2A9851-ADDA-4091-828F-DA8E67879676}" srcOrd="0" destOrd="0" presId="urn:microsoft.com/office/officeart/2018/2/layout/IconVerticalSolidList"/>
    <dgm:cxn modelId="{6B1DC629-EFC6-704C-AB86-72075028445E}" type="presParOf" srcId="{1A2A9851-ADDA-4091-828F-DA8E67879676}" destId="{3722A9BF-8276-4561-8FDC-B6AEF98BADF7}" srcOrd="0" destOrd="0" presId="urn:microsoft.com/office/officeart/2018/2/layout/IconVerticalSolidList"/>
    <dgm:cxn modelId="{A945276A-1365-1B45-A8A7-F10AD42130C1}" type="presParOf" srcId="{1A2A9851-ADDA-4091-828F-DA8E67879676}" destId="{9D405FE1-9B7C-413C-9B7A-A9386DFE30F9}" srcOrd="1" destOrd="0" presId="urn:microsoft.com/office/officeart/2018/2/layout/IconVerticalSolidList"/>
    <dgm:cxn modelId="{EE642BB9-E4A2-DC45-B88E-96168E66284C}" type="presParOf" srcId="{1A2A9851-ADDA-4091-828F-DA8E67879676}" destId="{FD15251B-A46B-4F68-A064-5B71850EC6AF}" srcOrd="2" destOrd="0" presId="urn:microsoft.com/office/officeart/2018/2/layout/IconVerticalSolidList"/>
    <dgm:cxn modelId="{1A629525-16FF-4C40-ACFF-9E0F7208180D}" type="presParOf" srcId="{1A2A9851-ADDA-4091-828F-DA8E67879676}" destId="{A7CFF427-15F2-4063-B8C2-B8C14A9424FF}" srcOrd="3" destOrd="0" presId="urn:microsoft.com/office/officeart/2018/2/layout/IconVerticalSolidList"/>
    <dgm:cxn modelId="{6115849A-E655-E44D-AB6D-9FA3729B8AE8}" type="presParOf" srcId="{61BC6E88-BF15-49C8-A961-4D9D679272E4}" destId="{D4220C51-B3D1-4D34-B70D-B05A65314296}" srcOrd="1" destOrd="0" presId="urn:microsoft.com/office/officeart/2018/2/layout/IconVerticalSolidList"/>
    <dgm:cxn modelId="{F7361FC7-7888-D144-9BF4-8A7D49E15DA2}" type="presParOf" srcId="{61BC6E88-BF15-49C8-A961-4D9D679272E4}" destId="{38512F01-9B52-4E20-912A-16943C93D435}" srcOrd="2" destOrd="0" presId="urn:microsoft.com/office/officeart/2018/2/layout/IconVerticalSolidList"/>
    <dgm:cxn modelId="{A09E0EB0-9C3E-2742-9A62-BF9DE3361600}" type="presParOf" srcId="{38512F01-9B52-4E20-912A-16943C93D435}" destId="{7A7C03F9-5637-47E3-8BFA-071A0D7A0E3B}" srcOrd="0" destOrd="0" presId="urn:microsoft.com/office/officeart/2018/2/layout/IconVerticalSolidList"/>
    <dgm:cxn modelId="{265E8259-E19A-EA48-B4C8-D99156FF56B5}" type="presParOf" srcId="{38512F01-9B52-4E20-912A-16943C93D435}" destId="{C0C16087-DB73-462B-9787-3E425BC8C5DE}" srcOrd="1" destOrd="0" presId="urn:microsoft.com/office/officeart/2018/2/layout/IconVerticalSolidList"/>
    <dgm:cxn modelId="{BED1525E-8813-8043-A9D5-0DB8EAC8AA96}" type="presParOf" srcId="{38512F01-9B52-4E20-912A-16943C93D435}" destId="{C47C0E38-80EA-4804-BD3F-61D9228F53E3}" srcOrd="2" destOrd="0" presId="urn:microsoft.com/office/officeart/2018/2/layout/IconVerticalSolidList"/>
    <dgm:cxn modelId="{503F01C5-F58D-364A-A748-9E0BE01E7558}" type="presParOf" srcId="{38512F01-9B52-4E20-912A-16943C93D435}" destId="{60EB7F30-AEB5-491F-A039-CB9DFA3C40F6}" srcOrd="3" destOrd="0" presId="urn:microsoft.com/office/officeart/2018/2/layout/IconVerticalSolidList"/>
    <dgm:cxn modelId="{6BF84F51-45AF-9F4A-B788-982EEBD35309}" type="presParOf" srcId="{61BC6E88-BF15-49C8-A961-4D9D679272E4}" destId="{6AF51DFB-7A72-44AA-8103-FDCC9C8AAD09}" srcOrd="3" destOrd="0" presId="urn:microsoft.com/office/officeart/2018/2/layout/IconVerticalSolidList"/>
    <dgm:cxn modelId="{47147348-B66A-D04F-AAEB-9868EF95BC7C}" type="presParOf" srcId="{61BC6E88-BF15-49C8-A961-4D9D679272E4}" destId="{FF385D73-8987-40D3-8436-038AABF8506D}" srcOrd="4" destOrd="0" presId="urn:microsoft.com/office/officeart/2018/2/layout/IconVerticalSolidList"/>
    <dgm:cxn modelId="{FDF77256-303D-DC48-9D1C-6C4623856227}" type="presParOf" srcId="{FF385D73-8987-40D3-8436-038AABF8506D}" destId="{31C1C121-99F3-4C8E-B9EC-16D7ECE3F233}" srcOrd="0" destOrd="0" presId="urn:microsoft.com/office/officeart/2018/2/layout/IconVerticalSolidList"/>
    <dgm:cxn modelId="{5C3390D5-A047-3545-BFBE-B405E03C3681}" type="presParOf" srcId="{FF385D73-8987-40D3-8436-038AABF8506D}" destId="{0E5B230C-6E9C-405C-BC9A-F191C1A2A21A}" srcOrd="1" destOrd="0" presId="urn:microsoft.com/office/officeart/2018/2/layout/IconVerticalSolidList"/>
    <dgm:cxn modelId="{8C0AAEA8-9F50-334A-91FD-F9D058F20A18}" type="presParOf" srcId="{FF385D73-8987-40D3-8436-038AABF8506D}" destId="{433FABC2-4961-46CF-A455-E18E969B6DD3}" srcOrd="2" destOrd="0" presId="urn:microsoft.com/office/officeart/2018/2/layout/IconVerticalSolidList"/>
    <dgm:cxn modelId="{B6CBF31D-B0C8-8A41-82B2-0EEE02C405CF}" type="presParOf" srcId="{FF385D73-8987-40D3-8436-038AABF8506D}" destId="{4905716F-485C-4A16-B60C-81B7076B6E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E75DDB9-5B33-4B6C-A301-3E3AC1198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1EFBC6-1013-4053-825B-918A979E5B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 charging can be shifted to avoid the few critical hours when the grid is stressed</a:t>
          </a:r>
        </a:p>
      </dgm:t>
    </dgm:pt>
    <dgm:pt modelId="{41680B40-B2A1-4491-9038-AF9D7951C16E}" type="parTrans" cxnId="{9DCAFAA5-2B12-4DFE-871F-9563D5D05E51}">
      <dgm:prSet/>
      <dgm:spPr/>
      <dgm:t>
        <a:bodyPr/>
        <a:lstStyle/>
        <a:p>
          <a:endParaRPr lang="en-US"/>
        </a:p>
      </dgm:t>
    </dgm:pt>
    <dgm:pt modelId="{17BBFD04-3B06-4FC4-BC69-F6D0A30A2F92}" type="sibTrans" cxnId="{9DCAFAA5-2B12-4DFE-871F-9563D5D05E51}">
      <dgm:prSet/>
      <dgm:spPr/>
      <dgm:t>
        <a:bodyPr/>
        <a:lstStyle/>
        <a:p>
          <a:endParaRPr lang="en-US"/>
        </a:p>
      </dgm:t>
    </dgm:pt>
    <dgm:pt modelId="{6A66116A-40E3-471B-AB22-87C685373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 charging can be shifted to take advantage of hours when the grid is loaded lightly</a:t>
          </a:r>
        </a:p>
      </dgm:t>
    </dgm:pt>
    <dgm:pt modelId="{A51C3602-0796-47D1-87D6-88937F4C5E17}" type="parTrans" cxnId="{064CB5F4-B69D-4C1E-9FB0-03FFA90825B1}">
      <dgm:prSet/>
      <dgm:spPr/>
      <dgm:t>
        <a:bodyPr/>
        <a:lstStyle/>
        <a:p>
          <a:endParaRPr lang="en-US"/>
        </a:p>
      </dgm:t>
    </dgm:pt>
    <dgm:pt modelId="{3D89A312-A57C-48AA-8011-EA6D3D2B11F3}" type="sibTrans" cxnId="{064CB5F4-B69D-4C1E-9FB0-03FFA90825B1}">
      <dgm:prSet/>
      <dgm:spPr/>
      <dgm:t>
        <a:bodyPr/>
        <a:lstStyle/>
        <a:p>
          <a:endParaRPr lang="en-US"/>
        </a:p>
      </dgm:t>
    </dgm:pt>
    <dgm:pt modelId="{10AF9217-F476-7B40-8105-80F5F5B215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 charging can be managed to avoid the cost of expensive new resources, like new generation plants and storage, and save consumers money</a:t>
          </a:r>
        </a:p>
      </dgm:t>
    </dgm:pt>
    <dgm:pt modelId="{F4A61D39-535F-B440-9F04-A33C44BB57F2}" type="parTrans" cxnId="{F65F419E-8157-F443-A9B3-44B33955A547}">
      <dgm:prSet/>
      <dgm:spPr/>
      <dgm:t>
        <a:bodyPr/>
        <a:lstStyle/>
        <a:p>
          <a:endParaRPr lang="en-US"/>
        </a:p>
      </dgm:t>
    </dgm:pt>
    <dgm:pt modelId="{B245E3C9-4CF1-2A43-99B6-020610E327EC}" type="sibTrans" cxnId="{F65F419E-8157-F443-A9B3-44B33955A547}">
      <dgm:prSet/>
      <dgm:spPr/>
      <dgm:t>
        <a:bodyPr/>
        <a:lstStyle/>
        <a:p>
          <a:endParaRPr lang="en-US"/>
        </a:p>
      </dgm:t>
    </dgm:pt>
    <dgm:pt modelId="{189A4794-B17F-4C0C-89E2-C15EA73AFA6A}" type="pres">
      <dgm:prSet presAssocID="{AE75DDB9-5B33-4B6C-A301-3E3AC1198E4E}" presName="root" presStyleCnt="0">
        <dgm:presLayoutVars>
          <dgm:dir/>
          <dgm:resizeHandles val="exact"/>
        </dgm:presLayoutVars>
      </dgm:prSet>
      <dgm:spPr/>
    </dgm:pt>
    <dgm:pt modelId="{4032A267-64C0-42CD-ADB0-55159B674C42}" type="pres">
      <dgm:prSet presAssocID="{411EFBC6-1013-4053-825B-918A979E5B1A}" presName="compNode" presStyleCnt="0"/>
      <dgm:spPr/>
    </dgm:pt>
    <dgm:pt modelId="{173D9427-6469-485E-B539-249DBE99F196}" type="pres">
      <dgm:prSet presAssocID="{411EFBC6-1013-4053-825B-918A979E5B1A}" presName="bgRect" presStyleLbl="bgShp" presStyleIdx="0" presStyleCnt="3"/>
      <dgm:spPr/>
    </dgm:pt>
    <dgm:pt modelId="{BBD261D2-D06B-4815-B9BA-52EC28841264}" type="pres">
      <dgm:prSet presAssocID="{411EFBC6-1013-4053-825B-918A979E5B1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59B611AD-C959-489B-85DF-E5BC8FBB1A1A}" type="pres">
      <dgm:prSet presAssocID="{411EFBC6-1013-4053-825B-918A979E5B1A}" presName="spaceRect" presStyleCnt="0"/>
      <dgm:spPr/>
    </dgm:pt>
    <dgm:pt modelId="{EF396B0B-B542-41B4-A8DD-A902E50676B9}" type="pres">
      <dgm:prSet presAssocID="{411EFBC6-1013-4053-825B-918A979E5B1A}" presName="parTx" presStyleLbl="revTx" presStyleIdx="0" presStyleCnt="3">
        <dgm:presLayoutVars>
          <dgm:chMax val="0"/>
          <dgm:chPref val="0"/>
        </dgm:presLayoutVars>
      </dgm:prSet>
      <dgm:spPr/>
    </dgm:pt>
    <dgm:pt modelId="{8FAEA622-170B-4EF6-98D5-73A5E47E7B75}" type="pres">
      <dgm:prSet presAssocID="{17BBFD04-3B06-4FC4-BC69-F6D0A30A2F92}" presName="sibTrans" presStyleCnt="0"/>
      <dgm:spPr/>
    </dgm:pt>
    <dgm:pt modelId="{D3837B66-6249-4E45-8653-E56BEEAABF7D}" type="pres">
      <dgm:prSet presAssocID="{6A66116A-40E3-471B-AB22-87C685373D2E}" presName="compNode" presStyleCnt="0"/>
      <dgm:spPr/>
    </dgm:pt>
    <dgm:pt modelId="{D526ECA6-CC81-47C0-814F-BA065C70CC78}" type="pres">
      <dgm:prSet presAssocID="{6A66116A-40E3-471B-AB22-87C685373D2E}" presName="bgRect" presStyleLbl="bgShp" presStyleIdx="1" presStyleCnt="3"/>
      <dgm:spPr/>
    </dgm:pt>
    <dgm:pt modelId="{84066599-AC8A-4014-8C21-B62CB4FC5381}" type="pres">
      <dgm:prSet presAssocID="{6A66116A-40E3-471B-AB22-87C685373D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A8AA5C0F-DC08-4218-9811-5FFB3F12A419}" type="pres">
      <dgm:prSet presAssocID="{6A66116A-40E3-471B-AB22-87C685373D2E}" presName="spaceRect" presStyleCnt="0"/>
      <dgm:spPr/>
    </dgm:pt>
    <dgm:pt modelId="{E08CFD92-128F-4271-AB17-98733828F7BF}" type="pres">
      <dgm:prSet presAssocID="{6A66116A-40E3-471B-AB22-87C685373D2E}" presName="parTx" presStyleLbl="revTx" presStyleIdx="1" presStyleCnt="3">
        <dgm:presLayoutVars>
          <dgm:chMax val="0"/>
          <dgm:chPref val="0"/>
        </dgm:presLayoutVars>
      </dgm:prSet>
      <dgm:spPr/>
    </dgm:pt>
    <dgm:pt modelId="{5B47ED91-B10A-2C45-BC06-7D5D3562E833}" type="pres">
      <dgm:prSet presAssocID="{3D89A312-A57C-48AA-8011-EA6D3D2B11F3}" presName="sibTrans" presStyleCnt="0"/>
      <dgm:spPr/>
    </dgm:pt>
    <dgm:pt modelId="{F9FDCC7E-AF0D-FA40-AB49-31B7BFC1D4AD}" type="pres">
      <dgm:prSet presAssocID="{10AF9217-F476-7B40-8105-80F5F5B2158A}" presName="compNode" presStyleCnt="0"/>
      <dgm:spPr/>
    </dgm:pt>
    <dgm:pt modelId="{E746DD49-5F45-C34A-9AB0-B44F3599FB5D}" type="pres">
      <dgm:prSet presAssocID="{10AF9217-F476-7B40-8105-80F5F5B2158A}" presName="bgRect" presStyleLbl="bgShp" presStyleIdx="2" presStyleCnt="3"/>
      <dgm:spPr/>
    </dgm:pt>
    <dgm:pt modelId="{818600A6-AE80-624D-8A1A-EBBCB162C890}" type="pres">
      <dgm:prSet presAssocID="{10AF9217-F476-7B40-8105-80F5F5B2158A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0B33768D-6510-BB40-8C77-56F742DB5460}" type="pres">
      <dgm:prSet presAssocID="{10AF9217-F476-7B40-8105-80F5F5B2158A}" presName="spaceRect" presStyleCnt="0"/>
      <dgm:spPr/>
    </dgm:pt>
    <dgm:pt modelId="{B3459C9A-FEA9-DB45-B6EF-8E24C7C38C92}" type="pres">
      <dgm:prSet presAssocID="{10AF9217-F476-7B40-8105-80F5F5B215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725697-192A-44F1-9930-7D14667BF982}" type="presOf" srcId="{411EFBC6-1013-4053-825B-918A979E5B1A}" destId="{EF396B0B-B542-41B4-A8DD-A902E50676B9}" srcOrd="0" destOrd="0" presId="urn:microsoft.com/office/officeart/2018/2/layout/IconVerticalSolidList"/>
    <dgm:cxn modelId="{F65F419E-8157-F443-A9B3-44B33955A547}" srcId="{AE75DDB9-5B33-4B6C-A301-3E3AC1198E4E}" destId="{10AF9217-F476-7B40-8105-80F5F5B2158A}" srcOrd="2" destOrd="0" parTransId="{F4A61D39-535F-B440-9F04-A33C44BB57F2}" sibTransId="{B245E3C9-4CF1-2A43-99B6-020610E327EC}"/>
    <dgm:cxn modelId="{9DCAFAA5-2B12-4DFE-871F-9563D5D05E51}" srcId="{AE75DDB9-5B33-4B6C-A301-3E3AC1198E4E}" destId="{411EFBC6-1013-4053-825B-918A979E5B1A}" srcOrd="0" destOrd="0" parTransId="{41680B40-B2A1-4491-9038-AF9D7951C16E}" sibTransId="{17BBFD04-3B06-4FC4-BC69-F6D0A30A2F92}"/>
    <dgm:cxn modelId="{7816DEBC-1B40-4F28-9BCF-D706AA7BF127}" type="presOf" srcId="{6A66116A-40E3-471B-AB22-87C685373D2E}" destId="{E08CFD92-128F-4271-AB17-98733828F7BF}" srcOrd="0" destOrd="0" presId="urn:microsoft.com/office/officeart/2018/2/layout/IconVerticalSolidList"/>
    <dgm:cxn modelId="{83D291DF-71E9-451E-AA6F-9C487B420DCD}" type="presOf" srcId="{AE75DDB9-5B33-4B6C-A301-3E3AC1198E4E}" destId="{189A4794-B17F-4C0C-89E2-C15EA73AFA6A}" srcOrd="0" destOrd="0" presId="urn:microsoft.com/office/officeart/2018/2/layout/IconVerticalSolidList"/>
    <dgm:cxn modelId="{1D77B9E9-0E6B-9843-B52E-07C5F4AF9E1E}" type="presOf" srcId="{10AF9217-F476-7B40-8105-80F5F5B2158A}" destId="{B3459C9A-FEA9-DB45-B6EF-8E24C7C38C92}" srcOrd="0" destOrd="0" presId="urn:microsoft.com/office/officeart/2018/2/layout/IconVerticalSolidList"/>
    <dgm:cxn modelId="{064CB5F4-B69D-4C1E-9FB0-03FFA90825B1}" srcId="{AE75DDB9-5B33-4B6C-A301-3E3AC1198E4E}" destId="{6A66116A-40E3-471B-AB22-87C685373D2E}" srcOrd="1" destOrd="0" parTransId="{A51C3602-0796-47D1-87D6-88937F4C5E17}" sibTransId="{3D89A312-A57C-48AA-8011-EA6D3D2B11F3}"/>
    <dgm:cxn modelId="{0BF02C6C-1688-4E35-9314-A161297D2AA7}" type="presParOf" srcId="{189A4794-B17F-4C0C-89E2-C15EA73AFA6A}" destId="{4032A267-64C0-42CD-ADB0-55159B674C42}" srcOrd="0" destOrd="0" presId="urn:microsoft.com/office/officeart/2018/2/layout/IconVerticalSolidList"/>
    <dgm:cxn modelId="{FC3FF722-F2A2-4908-ACC0-634EAA0A9F2F}" type="presParOf" srcId="{4032A267-64C0-42CD-ADB0-55159B674C42}" destId="{173D9427-6469-485E-B539-249DBE99F196}" srcOrd="0" destOrd="0" presId="urn:microsoft.com/office/officeart/2018/2/layout/IconVerticalSolidList"/>
    <dgm:cxn modelId="{5503A991-CAA5-43E7-8E3C-6582FABB66AB}" type="presParOf" srcId="{4032A267-64C0-42CD-ADB0-55159B674C42}" destId="{BBD261D2-D06B-4815-B9BA-52EC28841264}" srcOrd="1" destOrd="0" presId="urn:microsoft.com/office/officeart/2018/2/layout/IconVerticalSolidList"/>
    <dgm:cxn modelId="{0371B2AA-D8B3-40B7-A8AD-D727E13BDD80}" type="presParOf" srcId="{4032A267-64C0-42CD-ADB0-55159B674C42}" destId="{59B611AD-C959-489B-85DF-E5BC8FBB1A1A}" srcOrd="2" destOrd="0" presId="urn:microsoft.com/office/officeart/2018/2/layout/IconVerticalSolidList"/>
    <dgm:cxn modelId="{F28D2ED5-8597-4B4D-AE8E-1F39D33FFE51}" type="presParOf" srcId="{4032A267-64C0-42CD-ADB0-55159B674C42}" destId="{EF396B0B-B542-41B4-A8DD-A902E50676B9}" srcOrd="3" destOrd="0" presId="urn:microsoft.com/office/officeart/2018/2/layout/IconVerticalSolidList"/>
    <dgm:cxn modelId="{2FF82D5E-9BD0-4647-ADB6-25CFBDA7F510}" type="presParOf" srcId="{189A4794-B17F-4C0C-89E2-C15EA73AFA6A}" destId="{8FAEA622-170B-4EF6-98D5-73A5E47E7B75}" srcOrd="1" destOrd="0" presId="urn:microsoft.com/office/officeart/2018/2/layout/IconVerticalSolidList"/>
    <dgm:cxn modelId="{0735B624-036A-4A32-952B-AFEED6F9CA30}" type="presParOf" srcId="{189A4794-B17F-4C0C-89E2-C15EA73AFA6A}" destId="{D3837B66-6249-4E45-8653-E56BEEAABF7D}" srcOrd="2" destOrd="0" presId="urn:microsoft.com/office/officeart/2018/2/layout/IconVerticalSolidList"/>
    <dgm:cxn modelId="{D015989A-1C9D-494D-9B86-05A1FF939737}" type="presParOf" srcId="{D3837B66-6249-4E45-8653-E56BEEAABF7D}" destId="{D526ECA6-CC81-47C0-814F-BA065C70CC78}" srcOrd="0" destOrd="0" presId="urn:microsoft.com/office/officeart/2018/2/layout/IconVerticalSolidList"/>
    <dgm:cxn modelId="{BC7804EB-12AF-424C-9F29-0C8BE542550B}" type="presParOf" srcId="{D3837B66-6249-4E45-8653-E56BEEAABF7D}" destId="{84066599-AC8A-4014-8C21-B62CB4FC5381}" srcOrd="1" destOrd="0" presId="urn:microsoft.com/office/officeart/2018/2/layout/IconVerticalSolidList"/>
    <dgm:cxn modelId="{75FE0A7F-C6A5-4B81-AD2F-F3EB6BFA239A}" type="presParOf" srcId="{D3837B66-6249-4E45-8653-E56BEEAABF7D}" destId="{A8AA5C0F-DC08-4218-9811-5FFB3F12A419}" srcOrd="2" destOrd="0" presId="urn:microsoft.com/office/officeart/2018/2/layout/IconVerticalSolidList"/>
    <dgm:cxn modelId="{569F3A4B-02A6-4CBA-A612-9AF5660E840F}" type="presParOf" srcId="{D3837B66-6249-4E45-8653-E56BEEAABF7D}" destId="{E08CFD92-128F-4271-AB17-98733828F7BF}" srcOrd="3" destOrd="0" presId="urn:microsoft.com/office/officeart/2018/2/layout/IconVerticalSolidList"/>
    <dgm:cxn modelId="{6F2A02DD-374E-9F49-9CD9-7AE925E16C39}" type="presParOf" srcId="{189A4794-B17F-4C0C-89E2-C15EA73AFA6A}" destId="{5B47ED91-B10A-2C45-BC06-7D5D3562E833}" srcOrd="3" destOrd="0" presId="urn:microsoft.com/office/officeart/2018/2/layout/IconVerticalSolidList"/>
    <dgm:cxn modelId="{24E8ADEF-7768-824B-A8E9-E96586E5E341}" type="presParOf" srcId="{189A4794-B17F-4C0C-89E2-C15EA73AFA6A}" destId="{F9FDCC7E-AF0D-FA40-AB49-31B7BFC1D4AD}" srcOrd="4" destOrd="0" presId="urn:microsoft.com/office/officeart/2018/2/layout/IconVerticalSolidList"/>
    <dgm:cxn modelId="{95EB3532-BAB0-8241-97CC-B17D949A17DB}" type="presParOf" srcId="{F9FDCC7E-AF0D-FA40-AB49-31B7BFC1D4AD}" destId="{E746DD49-5F45-C34A-9AB0-B44F3599FB5D}" srcOrd="0" destOrd="0" presId="urn:microsoft.com/office/officeart/2018/2/layout/IconVerticalSolidList"/>
    <dgm:cxn modelId="{820A6609-E241-0942-A6F3-7C88E83B41E6}" type="presParOf" srcId="{F9FDCC7E-AF0D-FA40-AB49-31B7BFC1D4AD}" destId="{818600A6-AE80-624D-8A1A-EBBCB162C890}" srcOrd="1" destOrd="0" presId="urn:microsoft.com/office/officeart/2018/2/layout/IconVerticalSolidList"/>
    <dgm:cxn modelId="{829A9AF9-B35B-3E41-BE9C-4B437EB7E8E8}" type="presParOf" srcId="{F9FDCC7E-AF0D-FA40-AB49-31B7BFC1D4AD}" destId="{0B33768D-6510-BB40-8C77-56F742DB5460}" srcOrd="2" destOrd="0" presId="urn:microsoft.com/office/officeart/2018/2/layout/IconVerticalSolidList"/>
    <dgm:cxn modelId="{D7BCF1C6-97D0-554E-BDD2-9931FA1DEB8A}" type="presParOf" srcId="{F9FDCC7E-AF0D-FA40-AB49-31B7BFC1D4AD}" destId="{B3459C9A-FEA9-DB45-B6EF-8E24C7C38C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75DDB9-5B33-4B6C-A301-3E3AC1198E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65ABC6-71D5-4334-8230-D0347B0CCB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EVs can help integrate renewable energy by charging when this energy is abundant</a:t>
          </a:r>
        </a:p>
      </dgm:t>
    </dgm:pt>
    <dgm:pt modelId="{F781B663-4B31-40DA-B539-FC42651FF8CD}" type="parTrans" cxnId="{2C116155-CC16-4B9B-BC17-2F7EBE49435E}">
      <dgm:prSet/>
      <dgm:spPr/>
      <dgm:t>
        <a:bodyPr/>
        <a:lstStyle/>
        <a:p>
          <a:endParaRPr lang="en-US"/>
        </a:p>
      </dgm:t>
    </dgm:pt>
    <dgm:pt modelId="{C23CD26F-998B-4D46-8E8B-757A8ACDC721}" type="sibTrans" cxnId="{2C116155-CC16-4B9B-BC17-2F7EBE49435E}">
      <dgm:prSet/>
      <dgm:spPr/>
      <dgm:t>
        <a:bodyPr/>
        <a:lstStyle/>
        <a:p>
          <a:endParaRPr lang="en-US"/>
        </a:p>
      </dgm:t>
    </dgm:pt>
    <dgm:pt modelId="{9A77492C-6FDF-4CE1-B7AC-E35EE60784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Future technology may enable EVs  to be a resource to the grid by providing storage and discharge</a:t>
          </a:r>
        </a:p>
      </dgm:t>
    </dgm:pt>
    <dgm:pt modelId="{16415CED-2779-4DC1-A3D7-F5761C2CE37F}" type="parTrans" cxnId="{992CEFD6-314B-46E1-9548-F80E4A1D33C2}">
      <dgm:prSet/>
      <dgm:spPr/>
      <dgm:t>
        <a:bodyPr/>
        <a:lstStyle/>
        <a:p>
          <a:endParaRPr lang="en-US"/>
        </a:p>
      </dgm:t>
    </dgm:pt>
    <dgm:pt modelId="{A9D1BD1A-3431-4074-86B3-99A0A78149D3}" type="sibTrans" cxnId="{992CEFD6-314B-46E1-9548-F80E4A1D33C2}">
      <dgm:prSet/>
      <dgm:spPr/>
      <dgm:t>
        <a:bodyPr/>
        <a:lstStyle/>
        <a:p>
          <a:endParaRPr lang="en-US"/>
        </a:p>
      </dgm:t>
    </dgm:pt>
    <dgm:pt modelId="{189A4794-B17F-4C0C-89E2-C15EA73AFA6A}" type="pres">
      <dgm:prSet presAssocID="{AE75DDB9-5B33-4B6C-A301-3E3AC1198E4E}" presName="root" presStyleCnt="0">
        <dgm:presLayoutVars>
          <dgm:dir/>
          <dgm:resizeHandles val="exact"/>
        </dgm:presLayoutVars>
      </dgm:prSet>
      <dgm:spPr/>
    </dgm:pt>
    <dgm:pt modelId="{D9DC68BA-D010-4474-BFEC-9F1D5A3F0762}" type="pres">
      <dgm:prSet presAssocID="{5E65ABC6-71D5-4334-8230-D0347B0CCB82}" presName="compNode" presStyleCnt="0"/>
      <dgm:spPr/>
    </dgm:pt>
    <dgm:pt modelId="{2F0FDD03-66A4-4F8F-AF57-8F94382FFB8A}" type="pres">
      <dgm:prSet presAssocID="{5E65ABC6-71D5-4334-8230-D0347B0CCB82}" presName="bgRect" presStyleLbl="bgShp" presStyleIdx="0" presStyleCnt="2"/>
      <dgm:spPr/>
    </dgm:pt>
    <dgm:pt modelId="{EFF51265-0D76-4F7B-99FB-35CC1FBA2C08}" type="pres">
      <dgm:prSet presAssocID="{5E65ABC6-71D5-4334-8230-D0347B0CCB8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BDB5298-8401-45DE-A930-A0BFBFDEAEA5}" type="pres">
      <dgm:prSet presAssocID="{5E65ABC6-71D5-4334-8230-D0347B0CCB82}" presName="spaceRect" presStyleCnt="0"/>
      <dgm:spPr/>
    </dgm:pt>
    <dgm:pt modelId="{28A3D30E-060B-4196-8D10-FB6C767B208B}" type="pres">
      <dgm:prSet presAssocID="{5E65ABC6-71D5-4334-8230-D0347B0CCB82}" presName="parTx" presStyleLbl="revTx" presStyleIdx="0" presStyleCnt="2">
        <dgm:presLayoutVars>
          <dgm:chMax val="0"/>
          <dgm:chPref val="0"/>
        </dgm:presLayoutVars>
      </dgm:prSet>
      <dgm:spPr/>
    </dgm:pt>
    <dgm:pt modelId="{854B45C1-AD26-4224-9C95-201C51E8B51C}" type="pres">
      <dgm:prSet presAssocID="{C23CD26F-998B-4D46-8E8B-757A8ACDC721}" presName="sibTrans" presStyleCnt="0"/>
      <dgm:spPr/>
    </dgm:pt>
    <dgm:pt modelId="{4D68EA1B-9EE4-460C-BA91-93D42B10DCB6}" type="pres">
      <dgm:prSet presAssocID="{9A77492C-6FDF-4CE1-B7AC-E35EE607842A}" presName="compNode" presStyleCnt="0"/>
      <dgm:spPr/>
    </dgm:pt>
    <dgm:pt modelId="{5A0A71CF-3E27-45E7-A8E2-AC1BFC90835B}" type="pres">
      <dgm:prSet presAssocID="{9A77492C-6FDF-4CE1-B7AC-E35EE607842A}" presName="bgRect" presStyleLbl="bgShp" presStyleIdx="1" presStyleCnt="2"/>
      <dgm:spPr/>
    </dgm:pt>
    <dgm:pt modelId="{E76A6B10-42D2-4D39-A2E4-170C8F518AF4}" type="pres">
      <dgm:prSet presAssocID="{9A77492C-6FDF-4CE1-B7AC-E35EE607842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FB27F22C-7775-4DBD-9BCC-FBF159D0A83F}" type="pres">
      <dgm:prSet presAssocID="{9A77492C-6FDF-4CE1-B7AC-E35EE607842A}" presName="spaceRect" presStyleCnt="0"/>
      <dgm:spPr/>
    </dgm:pt>
    <dgm:pt modelId="{12A468C0-1D30-4A97-8EC6-1202D013C4B9}" type="pres">
      <dgm:prSet presAssocID="{9A77492C-6FDF-4CE1-B7AC-E35EE607842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4571351-4DA1-FF41-AEC6-7AA7C1E3F0AF}" type="presOf" srcId="{9A77492C-6FDF-4CE1-B7AC-E35EE607842A}" destId="{12A468C0-1D30-4A97-8EC6-1202D013C4B9}" srcOrd="0" destOrd="0" presId="urn:microsoft.com/office/officeart/2018/2/layout/IconVerticalSolidList"/>
    <dgm:cxn modelId="{2C116155-CC16-4B9B-BC17-2F7EBE49435E}" srcId="{AE75DDB9-5B33-4B6C-A301-3E3AC1198E4E}" destId="{5E65ABC6-71D5-4334-8230-D0347B0CCB82}" srcOrd="0" destOrd="0" parTransId="{F781B663-4B31-40DA-B539-FC42651FF8CD}" sibTransId="{C23CD26F-998B-4D46-8E8B-757A8ACDC721}"/>
    <dgm:cxn modelId="{992CEFD6-314B-46E1-9548-F80E4A1D33C2}" srcId="{AE75DDB9-5B33-4B6C-A301-3E3AC1198E4E}" destId="{9A77492C-6FDF-4CE1-B7AC-E35EE607842A}" srcOrd="1" destOrd="0" parTransId="{16415CED-2779-4DC1-A3D7-F5761C2CE37F}" sibTransId="{A9D1BD1A-3431-4074-86B3-99A0A78149D3}"/>
    <dgm:cxn modelId="{8601F7DA-BD90-004E-805F-E615FEF4B07D}" type="presOf" srcId="{5E65ABC6-71D5-4334-8230-D0347B0CCB82}" destId="{28A3D30E-060B-4196-8D10-FB6C767B208B}" srcOrd="0" destOrd="0" presId="urn:microsoft.com/office/officeart/2018/2/layout/IconVerticalSolidList"/>
    <dgm:cxn modelId="{83D291DF-71E9-451E-AA6F-9C487B420DCD}" type="presOf" srcId="{AE75DDB9-5B33-4B6C-A301-3E3AC1198E4E}" destId="{189A4794-B17F-4C0C-89E2-C15EA73AFA6A}" srcOrd="0" destOrd="0" presId="urn:microsoft.com/office/officeart/2018/2/layout/IconVerticalSolidList"/>
    <dgm:cxn modelId="{5C807EBE-8399-C44B-9A74-E4E9DE2934A5}" type="presParOf" srcId="{189A4794-B17F-4C0C-89E2-C15EA73AFA6A}" destId="{D9DC68BA-D010-4474-BFEC-9F1D5A3F0762}" srcOrd="0" destOrd="0" presId="urn:microsoft.com/office/officeart/2018/2/layout/IconVerticalSolidList"/>
    <dgm:cxn modelId="{8FF97CA1-C17E-BA45-B6EF-A0A38BC05211}" type="presParOf" srcId="{D9DC68BA-D010-4474-BFEC-9F1D5A3F0762}" destId="{2F0FDD03-66A4-4F8F-AF57-8F94382FFB8A}" srcOrd="0" destOrd="0" presId="urn:microsoft.com/office/officeart/2018/2/layout/IconVerticalSolidList"/>
    <dgm:cxn modelId="{73B0F718-F974-B342-9C3C-B4B221A898C6}" type="presParOf" srcId="{D9DC68BA-D010-4474-BFEC-9F1D5A3F0762}" destId="{EFF51265-0D76-4F7B-99FB-35CC1FBA2C08}" srcOrd="1" destOrd="0" presId="urn:microsoft.com/office/officeart/2018/2/layout/IconVerticalSolidList"/>
    <dgm:cxn modelId="{0FA81C56-180C-804C-AA4C-A002F50E1A22}" type="presParOf" srcId="{D9DC68BA-D010-4474-BFEC-9F1D5A3F0762}" destId="{8BDB5298-8401-45DE-A930-A0BFBFDEAEA5}" srcOrd="2" destOrd="0" presId="urn:microsoft.com/office/officeart/2018/2/layout/IconVerticalSolidList"/>
    <dgm:cxn modelId="{6134D6B5-72A8-234B-8DB0-6A7960F66121}" type="presParOf" srcId="{D9DC68BA-D010-4474-BFEC-9F1D5A3F0762}" destId="{28A3D30E-060B-4196-8D10-FB6C767B208B}" srcOrd="3" destOrd="0" presId="urn:microsoft.com/office/officeart/2018/2/layout/IconVerticalSolidList"/>
    <dgm:cxn modelId="{1A4AD8EC-43B8-BD4D-9014-998A934909A7}" type="presParOf" srcId="{189A4794-B17F-4C0C-89E2-C15EA73AFA6A}" destId="{854B45C1-AD26-4224-9C95-201C51E8B51C}" srcOrd="1" destOrd="0" presId="urn:microsoft.com/office/officeart/2018/2/layout/IconVerticalSolidList"/>
    <dgm:cxn modelId="{5BB87664-48ED-D148-AD50-2FDB76BEC091}" type="presParOf" srcId="{189A4794-B17F-4C0C-89E2-C15EA73AFA6A}" destId="{4D68EA1B-9EE4-460C-BA91-93D42B10DCB6}" srcOrd="2" destOrd="0" presId="urn:microsoft.com/office/officeart/2018/2/layout/IconVerticalSolidList"/>
    <dgm:cxn modelId="{F14D4405-FB30-7B41-9A4B-F90796B7D350}" type="presParOf" srcId="{4D68EA1B-9EE4-460C-BA91-93D42B10DCB6}" destId="{5A0A71CF-3E27-45E7-A8E2-AC1BFC90835B}" srcOrd="0" destOrd="0" presId="urn:microsoft.com/office/officeart/2018/2/layout/IconVerticalSolidList"/>
    <dgm:cxn modelId="{EF2E1FD7-C855-0A4C-9DF5-96E7C8A41FF4}" type="presParOf" srcId="{4D68EA1B-9EE4-460C-BA91-93D42B10DCB6}" destId="{E76A6B10-42D2-4D39-A2E4-170C8F518AF4}" srcOrd="1" destOrd="0" presId="urn:microsoft.com/office/officeart/2018/2/layout/IconVerticalSolidList"/>
    <dgm:cxn modelId="{BB466287-02A4-624C-B0D3-4948F282A991}" type="presParOf" srcId="{4D68EA1B-9EE4-460C-BA91-93D42B10DCB6}" destId="{FB27F22C-7775-4DBD-9BCC-FBF159D0A83F}" srcOrd="2" destOrd="0" presId="urn:microsoft.com/office/officeart/2018/2/layout/IconVerticalSolidList"/>
    <dgm:cxn modelId="{44DEC44A-E37D-0A48-AAE1-FDEB3CB03CE8}" type="presParOf" srcId="{4D68EA1B-9EE4-460C-BA91-93D42B10DCB6}" destId="{12A468C0-1D30-4A97-8EC6-1202D013C4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1A33-5D0F-496A-9B86-511FA926A4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73D7040-9BBA-49AC-A28B-A16188F0BB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Plan your destination</a:t>
          </a:r>
        </a:p>
      </dgm:t>
    </dgm:pt>
    <dgm:pt modelId="{FDF5E740-1F59-4756-964A-582D7DEAEBE2}" type="parTrans" cxnId="{B4BA90E7-DA6B-427F-A85E-21447EAD544C}">
      <dgm:prSet/>
      <dgm:spPr/>
      <dgm:t>
        <a:bodyPr/>
        <a:lstStyle/>
        <a:p>
          <a:endParaRPr lang="en-US"/>
        </a:p>
      </dgm:t>
    </dgm:pt>
    <dgm:pt modelId="{056D1D34-B621-46A5-9B85-FA0A6EBC3FD2}" type="sibTrans" cxnId="{B4BA90E7-DA6B-427F-A85E-21447EAD544C}">
      <dgm:prSet/>
      <dgm:spPr/>
      <dgm:t>
        <a:bodyPr/>
        <a:lstStyle/>
        <a:p>
          <a:endParaRPr lang="en-US"/>
        </a:p>
      </dgm:t>
    </dgm:pt>
    <dgm:pt modelId="{645C74FA-1019-4F51-9C84-64366EC232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Drive investment with incentives</a:t>
          </a:r>
        </a:p>
      </dgm:t>
    </dgm:pt>
    <dgm:pt modelId="{878A6F17-D86C-47BE-A0FC-B2FC79988873}" type="parTrans" cxnId="{B477FF74-03CB-4229-BF09-CE53CC83D4C5}">
      <dgm:prSet/>
      <dgm:spPr/>
      <dgm:t>
        <a:bodyPr/>
        <a:lstStyle/>
        <a:p>
          <a:endParaRPr lang="en-US"/>
        </a:p>
      </dgm:t>
    </dgm:pt>
    <dgm:pt modelId="{4AD3734C-86BA-4701-9B58-B0B93DACC9B1}" type="sibTrans" cxnId="{B477FF74-03CB-4229-BF09-CE53CC83D4C5}">
      <dgm:prSet/>
      <dgm:spPr/>
      <dgm:t>
        <a:bodyPr/>
        <a:lstStyle/>
        <a:p>
          <a:endParaRPr lang="en-US"/>
        </a:p>
      </dgm:t>
    </dgm:pt>
    <dgm:pt modelId="{B28A41EC-827F-4C1A-8E5E-A76626DC2A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Remove roadblocks</a:t>
          </a:r>
        </a:p>
      </dgm:t>
    </dgm:pt>
    <dgm:pt modelId="{4B5266FB-132C-4960-B6EA-036AF18CD0E4}" type="parTrans" cxnId="{788B5C02-1A80-423B-BE44-D0F0B14C5CC9}">
      <dgm:prSet/>
      <dgm:spPr/>
      <dgm:t>
        <a:bodyPr/>
        <a:lstStyle/>
        <a:p>
          <a:endParaRPr lang="en-US"/>
        </a:p>
      </dgm:t>
    </dgm:pt>
    <dgm:pt modelId="{041FD332-E113-4838-875B-323C4082F27A}" type="sibTrans" cxnId="{788B5C02-1A80-423B-BE44-D0F0B14C5CC9}">
      <dgm:prSet/>
      <dgm:spPr/>
      <dgm:t>
        <a:bodyPr/>
        <a:lstStyle/>
        <a:p>
          <a:endParaRPr lang="en-US"/>
        </a:p>
      </dgm:t>
    </dgm:pt>
    <dgm:pt modelId="{DC8A4E49-A4CD-4CD7-953E-24B602B83A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Empower regulators</a:t>
          </a:r>
        </a:p>
      </dgm:t>
    </dgm:pt>
    <dgm:pt modelId="{3FFDD4EC-962C-4838-92E6-603987A89387}" type="parTrans" cxnId="{C39FB9F6-4254-4FDD-A7AC-1F5B74B0B13B}">
      <dgm:prSet/>
      <dgm:spPr/>
      <dgm:t>
        <a:bodyPr/>
        <a:lstStyle/>
        <a:p>
          <a:endParaRPr lang="en-US"/>
        </a:p>
      </dgm:t>
    </dgm:pt>
    <dgm:pt modelId="{944BCBB1-41C7-4266-9886-511DE0144656}" type="sibTrans" cxnId="{C39FB9F6-4254-4FDD-A7AC-1F5B74B0B13B}">
      <dgm:prSet/>
      <dgm:spPr/>
      <dgm:t>
        <a:bodyPr/>
        <a:lstStyle/>
        <a:p>
          <a:endParaRPr lang="en-US"/>
        </a:p>
      </dgm:t>
    </dgm:pt>
    <dgm:pt modelId="{BE01DDD8-0BFB-477D-9F7C-D09C138F3D98}" type="pres">
      <dgm:prSet presAssocID="{01A61A33-5D0F-496A-9B86-511FA926A427}" presName="root" presStyleCnt="0">
        <dgm:presLayoutVars>
          <dgm:dir/>
          <dgm:resizeHandles val="exact"/>
        </dgm:presLayoutVars>
      </dgm:prSet>
      <dgm:spPr/>
    </dgm:pt>
    <dgm:pt modelId="{0156986D-0E63-4712-B180-62C1BABD017E}" type="pres">
      <dgm:prSet presAssocID="{473D7040-9BBA-49AC-A28B-A16188F0BB48}" presName="compNode" presStyleCnt="0"/>
      <dgm:spPr/>
    </dgm:pt>
    <dgm:pt modelId="{AB8F3277-88DC-4F32-ADB7-1BFE1F943C39}" type="pres">
      <dgm:prSet presAssocID="{473D7040-9BBA-49AC-A28B-A16188F0BB48}" presName="iconBgRect" presStyleLbl="bgShp" presStyleIdx="0" presStyleCnt="4"/>
      <dgm:spPr/>
    </dgm:pt>
    <dgm:pt modelId="{B91DA6E9-FBAC-4B18-BC63-43577DE9B60F}" type="pres">
      <dgm:prSet presAssocID="{473D7040-9BBA-49AC-A28B-A16188F0BB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410D22D5-53BC-468B-B634-3E977A22CEF3}" type="pres">
      <dgm:prSet presAssocID="{473D7040-9BBA-49AC-A28B-A16188F0BB48}" presName="spaceRect" presStyleCnt="0"/>
      <dgm:spPr/>
    </dgm:pt>
    <dgm:pt modelId="{AD2B0ACB-9C26-4EDC-BDB8-AC845EC094C7}" type="pres">
      <dgm:prSet presAssocID="{473D7040-9BBA-49AC-A28B-A16188F0BB48}" presName="textRect" presStyleLbl="revTx" presStyleIdx="0" presStyleCnt="4">
        <dgm:presLayoutVars>
          <dgm:chMax val="1"/>
          <dgm:chPref val="1"/>
        </dgm:presLayoutVars>
      </dgm:prSet>
      <dgm:spPr/>
    </dgm:pt>
    <dgm:pt modelId="{EC7685CA-1CB3-4C29-81E0-5B9055DB1BC8}" type="pres">
      <dgm:prSet presAssocID="{056D1D34-B621-46A5-9B85-FA0A6EBC3FD2}" presName="sibTrans" presStyleCnt="0"/>
      <dgm:spPr/>
    </dgm:pt>
    <dgm:pt modelId="{78C616E8-FF7E-4916-8D5C-22532EA7FC7F}" type="pres">
      <dgm:prSet presAssocID="{645C74FA-1019-4F51-9C84-64366EC232E2}" presName="compNode" presStyleCnt="0"/>
      <dgm:spPr/>
    </dgm:pt>
    <dgm:pt modelId="{19F31CDB-200C-4384-8B76-25CE0A44D5A9}" type="pres">
      <dgm:prSet presAssocID="{645C74FA-1019-4F51-9C84-64366EC232E2}" presName="iconBgRect" presStyleLbl="bgShp" presStyleIdx="1" presStyleCnt="4"/>
      <dgm:spPr/>
    </dgm:pt>
    <dgm:pt modelId="{D31517CF-DE51-43FD-83BD-FADAFBE453BB}" type="pres">
      <dgm:prSet presAssocID="{645C74FA-1019-4F51-9C84-64366EC232E2}" presName="iconRect" presStyleLbl="node1" presStyleIdx="1" presStyleCnt="4" custLinFactNeighborX="-5859" custLinFactNeighborY="19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5DB7795-D5F9-46D1-BDB4-BCBD921DDF36}" type="pres">
      <dgm:prSet presAssocID="{645C74FA-1019-4F51-9C84-64366EC232E2}" presName="spaceRect" presStyleCnt="0"/>
      <dgm:spPr/>
    </dgm:pt>
    <dgm:pt modelId="{F9C0DDF4-55F0-4860-804C-DA214C725E69}" type="pres">
      <dgm:prSet presAssocID="{645C74FA-1019-4F51-9C84-64366EC232E2}" presName="textRect" presStyleLbl="revTx" presStyleIdx="1" presStyleCnt="4">
        <dgm:presLayoutVars>
          <dgm:chMax val="1"/>
          <dgm:chPref val="1"/>
        </dgm:presLayoutVars>
      </dgm:prSet>
      <dgm:spPr/>
    </dgm:pt>
    <dgm:pt modelId="{1DC443E1-4FD7-475A-B8B1-10ABDC99697C}" type="pres">
      <dgm:prSet presAssocID="{4AD3734C-86BA-4701-9B58-B0B93DACC9B1}" presName="sibTrans" presStyleCnt="0"/>
      <dgm:spPr/>
    </dgm:pt>
    <dgm:pt modelId="{59795AFE-9554-4330-9490-CBB49E1797AE}" type="pres">
      <dgm:prSet presAssocID="{B28A41EC-827F-4C1A-8E5E-A76626DC2A9F}" presName="compNode" presStyleCnt="0"/>
      <dgm:spPr/>
    </dgm:pt>
    <dgm:pt modelId="{0A2C16C8-E781-4726-83D7-E966ED324CC5}" type="pres">
      <dgm:prSet presAssocID="{B28A41EC-827F-4C1A-8E5E-A76626DC2A9F}" presName="iconBgRect" presStyleLbl="bgShp" presStyleIdx="2" presStyleCnt="4"/>
      <dgm:spPr/>
    </dgm:pt>
    <dgm:pt modelId="{AC019364-FC92-4ED3-ABE5-79286959E640}" type="pres">
      <dgm:prSet presAssocID="{B28A41EC-827F-4C1A-8E5E-A76626DC2A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52C84D30-7319-479D-AB04-8C8199A042BD}" type="pres">
      <dgm:prSet presAssocID="{B28A41EC-827F-4C1A-8E5E-A76626DC2A9F}" presName="spaceRect" presStyleCnt="0"/>
      <dgm:spPr/>
    </dgm:pt>
    <dgm:pt modelId="{CF0CA4C5-66F6-4A3B-B82E-71675ADC444B}" type="pres">
      <dgm:prSet presAssocID="{B28A41EC-827F-4C1A-8E5E-A76626DC2A9F}" presName="textRect" presStyleLbl="revTx" presStyleIdx="2" presStyleCnt="4">
        <dgm:presLayoutVars>
          <dgm:chMax val="1"/>
          <dgm:chPref val="1"/>
        </dgm:presLayoutVars>
      </dgm:prSet>
      <dgm:spPr/>
    </dgm:pt>
    <dgm:pt modelId="{7CB8AF6B-E21F-4955-965B-82FDC5C8E663}" type="pres">
      <dgm:prSet presAssocID="{041FD332-E113-4838-875B-323C4082F27A}" presName="sibTrans" presStyleCnt="0"/>
      <dgm:spPr/>
    </dgm:pt>
    <dgm:pt modelId="{4514E186-5661-42C2-BF8B-0B759C341AAD}" type="pres">
      <dgm:prSet presAssocID="{DC8A4E49-A4CD-4CD7-953E-24B602B83A6B}" presName="compNode" presStyleCnt="0"/>
      <dgm:spPr/>
    </dgm:pt>
    <dgm:pt modelId="{F3BEC971-959E-497A-A0F2-31AB9920FEA3}" type="pres">
      <dgm:prSet presAssocID="{DC8A4E49-A4CD-4CD7-953E-24B602B83A6B}" presName="iconBgRect" presStyleLbl="bgShp" presStyleIdx="3" presStyleCnt="4"/>
      <dgm:spPr/>
    </dgm:pt>
    <dgm:pt modelId="{0AF26DB6-F009-4080-AF7C-C8FA76ECEEEA}" type="pres">
      <dgm:prSet presAssocID="{DC8A4E49-A4CD-4CD7-953E-24B602B83A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6F34FEF-27BD-4C73-B3A3-98AD2C9F23F1}" type="pres">
      <dgm:prSet presAssocID="{DC8A4E49-A4CD-4CD7-953E-24B602B83A6B}" presName="spaceRect" presStyleCnt="0"/>
      <dgm:spPr/>
    </dgm:pt>
    <dgm:pt modelId="{014B8343-5831-41A2-B7C9-656915E64ABC}" type="pres">
      <dgm:prSet presAssocID="{DC8A4E49-A4CD-4CD7-953E-24B602B83A6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8B5C02-1A80-423B-BE44-D0F0B14C5CC9}" srcId="{01A61A33-5D0F-496A-9B86-511FA926A427}" destId="{B28A41EC-827F-4C1A-8E5E-A76626DC2A9F}" srcOrd="2" destOrd="0" parTransId="{4B5266FB-132C-4960-B6EA-036AF18CD0E4}" sibTransId="{041FD332-E113-4838-875B-323C4082F27A}"/>
    <dgm:cxn modelId="{4CC32767-C1A3-CB4B-80F3-2E2601BABC13}" type="presOf" srcId="{DC8A4E49-A4CD-4CD7-953E-24B602B83A6B}" destId="{014B8343-5831-41A2-B7C9-656915E64ABC}" srcOrd="0" destOrd="0" presId="urn:microsoft.com/office/officeart/2018/5/layout/IconCircleLabelList"/>
    <dgm:cxn modelId="{B477FF74-03CB-4229-BF09-CE53CC83D4C5}" srcId="{01A61A33-5D0F-496A-9B86-511FA926A427}" destId="{645C74FA-1019-4F51-9C84-64366EC232E2}" srcOrd="1" destOrd="0" parTransId="{878A6F17-D86C-47BE-A0FC-B2FC79988873}" sibTransId="{4AD3734C-86BA-4701-9B58-B0B93DACC9B1}"/>
    <dgm:cxn modelId="{368EBA8A-53AD-9E4E-AA20-E1E240EBD4B8}" type="presOf" srcId="{473D7040-9BBA-49AC-A28B-A16188F0BB48}" destId="{AD2B0ACB-9C26-4EDC-BDB8-AC845EC094C7}" srcOrd="0" destOrd="0" presId="urn:microsoft.com/office/officeart/2018/5/layout/IconCircleLabelList"/>
    <dgm:cxn modelId="{578F98C3-71BB-8546-8DF2-B851F8814440}" type="presOf" srcId="{645C74FA-1019-4F51-9C84-64366EC232E2}" destId="{F9C0DDF4-55F0-4860-804C-DA214C725E69}" srcOrd="0" destOrd="0" presId="urn:microsoft.com/office/officeart/2018/5/layout/IconCircleLabelList"/>
    <dgm:cxn modelId="{C37619CE-DD81-CB49-A96B-7A3B2483EE09}" type="presOf" srcId="{B28A41EC-827F-4C1A-8E5E-A76626DC2A9F}" destId="{CF0CA4C5-66F6-4A3B-B82E-71675ADC444B}" srcOrd="0" destOrd="0" presId="urn:microsoft.com/office/officeart/2018/5/layout/IconCircleLabelList"/>
    <dgm:cxn modelId="{06CE57DE-5DB3-924D-920E-BEB1D8690C13}" type="presOf" srcId="{01A61A33-5D0F-496A-9B86-511FA926A427}" destId="{BE01DDD8-0BFB-477D-9F7C-D09C138F3D98}" srcOrd="0" destOrd="0" presId="urn:microsoft.com/office/officeart/2018/5/layout/IconCircleLabelList"/>
    <dgm:cxn modelId="{B4BA90E7-DA6B-427F-A85E-21447EAD544C}" srcId="{01A61A33-5D0F-496A-9B86-511FA926A427}" destId="{473D7040-9BBA-49AC-A28B-A16188F0BB48}" srcOrd="0" destOrd="0" parTransId="{FDF5E740-1F59-4756-964A-582D7DEAEBE2}" sibTransId="{056D1D34-B621-46A5-9B85-FA0A6EBC3FD2}"/>
    <dgm:cxn modelId="{C39FB9F6-4254-4FDD-A7AC-1F5B74B0B13B}" srcId="{01A61A33-5D0F-496A-9B86-511FA926A427}" destId="{DC8A4E49-A4CD-4CD7-953E-24B602B83A6B}" srcOrd="3" destOrd="0" parTransId="{3FFDD4EC-962C-4838-92E6-603987A89387}" sibTransId="{944BCBB1-41C7-4266-9886-511DE0144656}"/>
    <dgm:cxn modelId="{B29A913E-26C1-BF4C-BD72-A9734CA463EC}" type="presParOf" srcId="{BE01DDD8-0BFB-477D-9F7C-D09C138F3D98}" destId="{0156986D-0E63-4712-B180-62C1BABD017E}" srcOrd="0" destOrd="0" presId="urn:microsoft.com/office/officeart/2018/5/layout/IconCircleLabelList"/>
    <dgm:cxn modelId="{2CD76460-C2D1-5B41-817B-FA73F7E650DB}" type="presParOf" srcId="{0156986D-0E63-4712-B180-62C1BABD017E}" destId="{AB8F3277-88DC-4F32-ADB7-1BFE1F943C39}" srcOrd="0" destOrd="0" presId="urn:microsoft.com/office/officeart/2018/5/layout/IconCircleLabelList"/>
    <dgm:cxn modelId="{0ED79909-03E5-054B-BD67-3A8DD839402D}" type="presParOf" srcId="{0156986D-0E63-4712-B180-62C1BABD017E}" destId="{B91DA6E9-FBAC-4B18-BC63-43577DE9B60F}" srcOrd="1" destOrd="0" presId="urn:microsoft.com/office/officeart/2018/5/layout/IconCircleLabelList"/>
    <dgm:cxn modelId="{3416D8E9-B08E-9441-9FD2-2A50C53E286F}" type="presParOf" srcId="{0156986D-0E63-4712-B180-62C1BABD017E}" destId="{410D22D5-53BC-468B-B634-3E977A22CEF3}" srcOrd="2" destOrd="0" presId="urn:microsoft.com/office/officeart/2018/5/layout/IconCircleLabelList"/>
    <dgm:cxn modelId="{AC007AA7-E468-0142-8AA9-FD7EE337E3BE}" type="presParOf" srcId="{0156986D-0E63-4712-B180-62C1BABD017E}" destId="{AD2B0ACB-9C26-4EDC-BDB8-AC845EC094C7}" srcOrd="3" destOrd="0" presId="urn:microsoft.com/office/officeart/2018/5/layout/IconCircleLabelList"/>
    <dgm:cxn modelId="{9572AE74-20A2-574A-8773-95FED660B7FE}" type="presParOf" srcId="{BE01DDD8-0BFB-477D-9F7C-D09C138F3D98}" destId="{EC7685CA-1CB3-4C29-81E0-5B9055DB1BC8}" srcOrd="1" destOrd="0" presId="urn:microsoft.com/office/officeart/2018/5/layout/IconCircleLabelList"/>
    <dgm:cxn modelId="{CBCDC00C-BC7B-D340-8F75-10DFF8605593}" type="presParOf" srcId="{BE01DDD8-0BFB-477D-9F7C-D09C138F3D98}" destId="{78C616E8-FF7E-4916-8D5C-22532EA7FC7F}" srcOrd="2" destOrd="0" presId="urn:microsoft.com/office/officeart/2018/5/layout/IconCircleLabelList"/>
    <dgm:cxn modelId="{3EF05A12-8545-9C4D-B9B1-F638A3B6411E}" type="presParOf" srcId="{78C616E8-FF7E-4916-8D5C-22532EA7FC7F}" destId="{19F31CDB-200C-4384-8B76-25CE0A44D5A9}" srcOrd="0" destOrd="0" presId="urn:microsoft.com/office/officeart/2018/5/layout/IconCircleLabelList"/>
    <dgm:cxn modelId="{8A76D7F1-933A-DF45-AE02-4B73EE934473}" type="presParOf" srcId="{78C616E8-FF7E-4916-8D5C-22532EA7FC7F}" destId="{D31517CF-DE51-43FD-83BD-FADAFBE453BB}" srcOrd="1" destOrd="0" presId="urn:microsoft.com/office/officeart/2018/5/layout/IconCircleLabelList"/>
    <dgm:cxn modelId="{AD9EA1F1-83D5-1740-B1C7-0B102493885B}" type="presParOf" srcId="{78C616E8-FF7E-4916-8D5C-22532EA7FC7F}" destId="{85DB7795-D5F9-46D1-BDB4-BCBD921DDF36}" srcOrd="2" destOrd="0" presId="urn:microsoft.com/office/officeart/2018/5/layout/IconCircleLabelList"/>
    <dgm:cxn modelId="{F5260BDA-4B66-AF48-B563-17CE710E9B09}" type="presParOf" srcId="{78C616E8-FF7E-4916-8D5C-22532EA7FC7F}" destId="{F9C0DDF4-55F0-4860-804C-DA214C725E69}" srcOrd="3" destOrd="0" presId="urn:microsoft.com/office/officeart/2018/5/layout/IconCircleLabelList"/>
    <dgm:cxn modelId="{B7AF6B25-52AA-D443-96D7-E676B530978A}" type="presParOf" srcId="{BE01DDD8-0BFB-477D-9F7C-D09C138F3D98}" destId="{1DC443E1-4FD7-475A-B8B1-10ABDC99697C}" srcOrd="3" destOrd="0" presId="urn:microsoft.com/office/officeart/2018/5/layout/IconCircleLabelList"/>
    <dgm:cxn modelId="{A246FA6B-F438-2C49-8714-477768DE6B49}" type="presParOf" srcId="{BE01DDD8-0BFB-477D-9F7C-D09C138F3D98}" destId="{59795AFE-9554-4330-9490-CBB49E1797AE}" srcOrd="4" destOrd="0" presId="urn:microsoft.com/office/officeart/2018/5/layout/IconCircleLabelList"/>
    <dgm:cxn modelId="{76047547-B914-C44A-B8F8-45C2F4B66324}" type="presParOf" srcId="{59795AFE-9554-4330-9490-CBB49E1797AE}" destId="{0A2C16C8-E781-4726-83D7-E966ED324CC5}" srcOrd="0" destOrd="0" presId="urn:microsoft.com/office/officeart/2018/5/layout/IconCircleLabelList"/>
    <dgm:cxn modelId="{570904D8-FDC2-3E41-B246-7FAE8EA4BCC3}" type="presParOf" srcId="{59795AFE-9554-4330-9490-CBB49E1797AE}" destId="{AC019364-FC92-4ED3-ABE5-79286959E640}" srcOrd="1" destOrd="0" presId="urn:microsoft.com/office/officeart/2018/5/layout/IconCircleLabelList"/>
    <dgm:cxn modelId="{06986168-38E3-E34A-A249-9C1E86D23687}" type="presParOf" srcId="{59795AFE-9554-4330-9490-CBB49E1797AE}" destId="{52C84D30-7319-479D-AB04-8C8199A042BD}" srcOrd="2" destOrd="0" presId="urn:microsoft.com/office/officeart/2018/5/layout/IconCircleLabelList"/>
    <dgm:cxn modelId="{6D65739E-DD9E-2B46-9CF0-8E9952007FE4}" type="presParOf" srcId="{59795AFE-9554-4330-9490-CBB49E1797AE}" destId="{CF0CA4C5-66F6-4A3B-B82E-71675ADC444B}" srcOrd="3" destOrd="0" presId="urn:microsoft.com/office/officeart/2018/5/layout/IconCircleLabelList"/>
    <dgm:cxn modelId="{D1383A3C-14DA-1044-B190-42A89FD36A35}" type="presParOf" srcId="{BE01DDD8-0BFB-477D-9F7C-D09C138F3D98}" destId="{7CB8AF6B-E21F-4955-965B-82FDC5C8E663}" srcOrd="5" destOrd="0" presId="urn:microsoft.com/office/officeart/2018/5/layout/IconCircleLabelList"/>
    <dgm:cxn modelId="{5E3F9615-AE2B-2D4D-8B90-31C5B7FEA6B7}" type="presParOf" srcId="{BE01DDD8-0BFB-477D-9F7C-D09C138F3D98}" destId="{4514E186-5661-42C2-BF8B-0B759C341AAD}" srcOrd="6" destOrd="0" presId="urn:microsoft.com/office/officeart/2018/5/layout/IconCircleLabelList"/>
    <dgm:cxn modelId="{3D997CDC-92CF-1642-893D-EDBD685DF14C}" type="presParOf" srcId="{4514E186-5661-42C2-BF8B-0B759C341AAD}" destId="{F3BEC971-959E-497A-A0F2-31AB9920FEA3}" srcOrd="0" destOrd="0" presId="urn:microsoft.com/office/officeart/2018/5/layout/IconCircleLabelList"/>
    <dgm:cxn modelId="{D19F3B89-2D33-BE4A-B48B-ADACA1D932D6}" type="presParOf" srcId="{4514E186-5661-42C2-BF8B-0B759C341AAD}" destId="{0AF26DB6-F009-4080-AF7C-C8FA76ECEEEA}" srcOrd="1" destOrd="0" presId="urn:microsoft.com/office/officeart/2018/5/layout/IconCircleLabelList"/>
    <dgm:cxn modelId="{18896982-7618-BE49-BA55-094322AC6CA3}" type="presParOf" srcId="{4514E186-5661-42C2-BF8B-0B759C341AAD}" destId="{76F34FEF-27BD-4C73-B3A3-98AD2C9F23F1}" srcOrd="2" destOrd="0" presId="urn:microsoft.com/office/officeart/2018/5/layout/IconCircleLabelList"/>
    <dgm:cxn modelId="{3EF55556-83BE-3544-A78A-E8B427F12632}" type="presParOf" srcId="{4514E186-5661-42C2-BF8B-0B759C341AAD}" destId="{014B8343-5831-41A2-B7C9-656915E64AB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24871E0-79D4-4B94-89BA-14A7B22EC47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9EEB26-D925-432F-9F9B-A927F90AF46B}">
      <dgm:prSet/>
      <dgm:spPr/>
      <dgm:t>
        <a:bodyPr/>
        <a:lstStyle/>
        <a:p>
          <a:r>
            <a:rPr lang="en-US"/>
            <a:t>Improved public health</a:t>
          </a:r>
        </a:p>
      </dgm:t>
    </dgm:pt>
    <dgm:pt modelId="{760D2A9D-B1F5-4F74-8C7D-6D3889257205}" type="parTrans" cxnId="{7B992FBC-F2E9-4425-9ED4-0E021F888A81}">
      <dgm:prSet/>
      <dgm:spPr/>
      <dgm:t>
        <a:bodyPr/>
        <a:lstStyle/>
        <a:p>
          <a:endParaRPr lang="en-US"/>
        </a:p>
      </dgm:t>
    </dgm:pt>
    <dgm:pt modelId="{99CB2F8B-6659-41B7-815F-8E3A26633078}" type="sibTrans" cxnId="{7B992FBC-F2E9-4425-9ED4-0E021F888A8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7FA7768-E653-4521-BC9E-C9C6988712EA}">
      <dgm:prSet/>
      <dgm:spPr/>
      <dgm:t>
        <a:bodyPr/>
        <a:lstStyle/>
        <a:p>
          <a:r>
            <a:rPr lang="en-US"/>
            <a:t>Savings for EV drivers</a:t>
          </a:r>
        </a:p>
      </dgm:t>
    </dgm:pt>
    <dgm:pt modelId="{ACB4C7B4-875D-4327-9A2B-3F29030A0FC0}" type="parTrans" cxnId="{7E2857CD-EEA5-4EAE-A479-A14D8305C10A}">
      <dgm:prSet/>
      <dgm:spPr/>
      <dgm:t>
        <a:bodyPr/>
        <a:lstStyle/>
        <a:p>
          <a:endParaRPr lang="en-US"/>
        </a:p>
      </dgm:t>
    </dgm:pt>
    <dgm:pt modelId="{1DAE429D-C166-4321-A758-149F4BCB47A6}" type="sibTrans" cxnId="{7E2857CD-EEA5-4EAE-A479-A14D8305C10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FCD7450-155A-4F73-A592-A09EBE23C1B1}">
      <dgm:prSet/>
      <dgm:spPr/>
      <dgm:t>
        <a:bodyPr/>
        <a:lstStyle/>
        <a:p>
          <a:r>
            <a:rPr lang="en-US"/>
            <a:t>More jobs</a:t>
          </a:r>
        </a:p>
      </dgm:t>
    </dgm:pt>
    <dgm:pt modelId="{29C7A616-B5EC-43E8-A5A6-7D4932417B21}" type="parTrans" cxnId="{E6EBE5C4-AA1B-419A-A70D-18716C9A01BF}">
      <dgm:prSet/>
      <dgm:spPr/>
      <dgm:t>
        <a:bodyPr/>
        <a:lstStyle/>
        <a:p>
          <a:endParaRPr lang="en-US"/>
        </a:p>
      </dgm:t>
    </dgm:pt>
    <dgm:pt modelId="{17ACE67A-FC24-4C9B-906A-37C6E6B18B3F}" type="sibTrans" cxnId="{E6EBE5C4-AA1B-419A-A70D-18716C9A01B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8602F4F-722D-4936-A059-613E97E7AEBA}">
      <dgm:prSet/>
      <dgm:spPr/>
      <dgm:t>
        <a:bodyPr/>
        <a:lstStyle/>
        <a:p>
          <a:r>
            <a:rPr lang="en-US"/>
            <a:t>Stronger energy security </a:t>
          </a:r>
        </a:p>
      </dgm:t>
    </dgm:pt>
    <dgm:pt modelId="{EC69F307-5470-420E-9A16-C9DE957BD57A}" type="parTrans" cxnId="{943E237B-6366-4C5A-B3EE-AEBE58A7888F}">
      <dgm:prSet/>
      <dgm:spPr/>
      <dgm:t>
        <a:bodyPr/>
        <a:lstStyle/>
        <a:p>
          <a:endParaRPr lang="en-US"/>
        </a:p>
      </dgm:t>
    </dgm:pt>
    <dgm:pt modelId="{E1CE2C8C-7809-4F9F-BF7C-524946ED9E51}" type="sibTrans" cxnId="{943E237B-6366-4C5A-B3EE-AEBE58A7888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0709F85B-BAC8-489B-B2A3-E67AA12E269C}">
      <dgm:prSet/>
      <dgm:spPr/>
      <dgm:t>
        <a:bodyPr/>
        <a:lstStyle/>
        <a:p>
          <a:r>
            <a:rPr lang="en-US"/>
            <a:t>Climate change mitigation</a:t>
          </a:r>
        </a:p>
      </dgm:t>
    </dgm:pt>
    <dgm:pt modelId="{4EDC0E70-4807-40E2-B933-0D7FB7459964}" type="parTrans" cxnId="{56A37328-704C-4C46-8248-78F1A9CD4F67}">
      <dgm:prSet/>
      <dgm:spPr/>
      <dgm:t>
        <a:bodyPr/>
        <a:lstStyle/>
        <a:p>
          <a:endParaRPr lang="en-US"/>
        </a:p>
      </dgm:t>
    </dgm:pt>
    <dgm:pt modelId="{0262BF33-6260-4E91-B60E-18B68A25B179}" type="sibTrans" cxnId="{56A37328-704C-4C46-8248-78F1A9CD4F67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267467B-FE0C-3E43-8DB1-DEA2BD58C062}">
      <dgm:prSet/>
      <dgm:spPr/>
      <dgm:t>
        <a:bodyPr/>
        <a:lstStyle/>
        <a:p>
          <a:r>
            <a:rPr lang="en-US"/>
            <a:t>Improved electric system efficiency</a:t>
          </a:r>
        </a:p>
      </dgm:t>
    </dgm:pt>
    <dgm:pt modelId="{25F3C80D-F8E2-D146-9D9C-995535F82708}" type="parTrans" cxnId="{92DF55A6-AE75-CA4E-B8A3-D7FBC80F6019}">
      <dgm:prSet/>
      <dgm:spPr/>
      <dgm:t>
        <a:bodyPr/>
        <a:lstStyle/>
        <a:p>
          <a:endParaRPr lang="en-US"/>
        </a:p>
      </dgm:t>
    </dgm:pt>
    <dgm:pt modelId="{F779F8DB-515C-7941-B23B-7D2A13D4859D}" type="sibTrans" cxnId="{92DF55A6-AE75-CA4E-B8A3-D7FBC80F6019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A843CFAD-9BAF-7742-83E8-D2B722833285}" type="pres">
      <dgm:prSet presAssocID="{E24871E0-79D4-4B94-89BA-14A7B22EC47C}" presName="Name0" presStyleCnt="0">
        <dgm:presLayoutVars>
          <dgm:animLvl val="lvl"/>
          <dgm:resizeHandles val="exact"/>
        </dgm:presLayoutVars>
      </dgm:prSet>
      <dgm:spPr/>
    </dgm:pt>
    <dgm:pt modelId="{73440E17-488A-5B49-8A8D-2FECD9E9D9CE}" type="pres">
      <dgm:prSet presAssocID="{BC9EEB26-D925-432F-9F9B-A927F90AF46B}" presName="compositeNode" presStyleCnt="0">
        <dgm:presLayoutVars>
          <dgm:bulletEnabled val="1"/>
        </dgm:presLayoutVars>
      </dgm:prSet>
      <dgm:spPr/>
    </dgm:pt>
    <dgm:pt modelId="{6AD3FA47-D2E3-C245-8B28-0928FD8A4447}" type="pres">
      <dgm:prSet presAssocID="{BC9EEB26-D925-432F-9F9B-A927F90AF46B}" presName="bgRect" presStyleLbl="bgAccFollowNode1" presStyleIdx="0" presStyleCnt="6"/>
      <dgm:spPr/>
    </dgm:pt>
    <dgm:pt modelId="{ADCBEE8A-1CC0-A248-8E5A-08714B906738}" type="pres">
      <dgm:prSet presAssocID="{99CB2F8B-6659-41B7-815F-8E3A26633078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9B7D5D3D-5C3F-DB4E-9D05-922F25CC1C45}" type="pres">
      <dgm:prSet presAssocID="{BC9EEB26-D925-432F-9F9B-A927F90AF46B}" presName="bottomLine" presStyleLbl="alignNode1" presStyleIdx="1" presStyleCnt="12">
        <dgm:presLayoutVars/>
      </dgm:prSet>
      <dgm:spPr/>
    </dgm:pt>
    <dgm:pt modelId="{17716A4C-7736-4F41-8E2F-BEC56FDB4D3C}" type="pres">
      <dgm:prSet presAssocID="{BC9EEB26-D925-432F-9F9B-A927F90AF46B}" presName="nodeText" presStyleLbl="bgAccFollowNode1" presStyleIdx="0" presStyleCnt="6">
        <dgm:presLayoutVars>
          <dgm:bulletEnabled val="1"/>
        </dgm:presLayoutVars>
      </dgm:prSet>
      <dgm:spPr/>
    </dgm:pt>
    <dgm:pt modelId="{E02BAEEE-0FBE-A944-86D3-C24DFA31660D}" type="pres">
      <dgm:prSet presAssocID="{99CB2F8B-6659-41B7-815F-8E3A26633078}" presName="sibTrans" presStyleCnt="0"/>
      <dgm:spPr/>
    </dgm:pt>
    <dgm:pt modelId="{F091BC30-8E30-BE4B-A6AA-4B05F0DD2D6F}" type="pres">
      <dgm:prSet presAssocID="{27FA7768-E653-4521-BC9E-C9C6988712EA}" presName="compositeNode" presStyleCnt="0">
        <dgm:presLayoutVars>
          <dgm:bulletEnabled val="1"/>
        </dgm:presLayoutVars>
      </dgm:prSet>
      <dgm:spPr/>
    </dgm:pt>
    <dgm:pt modelId="{035108BC-537F-C846-8FA5-FDB95354C3E8}" type="pres">
      <dgm:prSet presAssocID="{27FA7768-E653-4521-BC9E-C9C6988712EA}" presName="bgRect" presStyleLbl="bgAccFollowNode1" presStyleIdx="1" presStyleCnt="6"/>
      <dgm:spPr/>
    </dgm:pt>
    <dgm:pt modelId="{BB82DAB6-1E9C-D34C-A94E-6DF52943707F}" type="pres">
      <dgm:prSet presAssocID="{1DAE429D-C166-4321-A758-149F4BCB47A6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775D5754-19A4-064C-909D-CC60F29A418A}" type="pres">
      <dgm:prSet presAssocID="{27FA7768-E653-4521-BC9E-C9C6988712EA}" presName="bottomLine" presStyleLbl="alignNode1" presStyleIdx="3" presStyleCnt="12">
        <dgm:presLayoutVars/>
      </dgm:prSet>
      <dgm:spPr/>
    </dgm:pt>
    <dgm:pt modelId="{5976F36E-FD7D-2A40-BF2F-36DCDCF7804F}" type="pres">
      <dgm:prSet presAssocID="{27FA7768-E653-4521-BC9E-C9C6988712EA}" presName="nodeText" presStyleLbl="bgAccFollowNode1" presStyleIdx="1" presStyleCnt="6">
        <dgm:presLayoutVars>
          <dgm:bulletEnabled val="1"/>
        </dgm:presLayoutVars>
      </dgm:prSet>
      <dgm:spPr/>
    </dgm:pt>
    <dgm:pt modelId="{FAA8ACAD-4263-774E-A9CB-E5D2C5309F30}" type="pres">
      <dgm:prSet presAssocID="{1DAE429D-C166-4321-A758-149F4BCB47A6}" presName="sibTrans" presStyleCnt="0"/>
      <dgm:spPr/>
    </dgm:pt>
    <dgm:pt modelId="{D505BA6A-E727-EE47-9D1B-3DC56918806A}" type="pres">
      <dgm:prSet presAssocID="{EFCD7450-155A-4F73-A592-A09EBE23C1B1}" presName="compositeNode" presStyleCnt="0">
        <dgm:presLayoutVars>
          <dgm:bulletEnabled val="1"/>
        </dgm:presLayoutVars>
      </dgm:prSet>
      <dgm:spPr/>
    </dgm:pt>
    <dgm:pt modelId="{54DE58ED-C96E-C447-B6BC-6A2489507060}" type="pres">
      <dgm:prSet presAssocID="{EFCD7450-155A-4F73-A592-A09EBE23C1B1}" presName="bgRect" presStyleLbl="bgAccFollowNode1" presStyleIdx="2" presStyleCnt="6"/>
      <dgm:spPr/>
    </dgm:pt>
    <dgm:pt modelId="{78649DA5-6A21-534F-9429-553B73460715}" type="pres">
      <dgm:prSet presAssocID="{17ACE67A-FC24-4C9B-906A-37C6E6B18B3F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E4AD3BB9-6BCF-4C45-85D3-40A4C78D8F0C}" type="pres">
      <dgm:prSet presAssocID="{EFCD7450-155A-4F73-A592-A09EBE23C1B1}" presName="bottomLine" presStyleLbl="alignNode1" presStyleIdx="5" presStyleCnt="12">
        <dgm:presLayoutVars/>
      </dgm:prSet>
      <dgm:spPr/>
    </dgm:pt>
    <dgm:pt modelId="{CB3A319A-4C8A-EF40-B921-4B4A46F2511A}" type="pres">
      <dgm:prSet presAssocID="{EFCD7450-155A-4F73-A592-A09EBE23C1B1}" presName="nodeText" presStyleLbl="bgAccFollowNode1" presStyleIdx="2" presStyleCnt="6">
        <dgm:presLayoutVars>
          <dgm:bulletEnabled val="1"/>
        </dgm:presLayoutVars>
      </dgm:prSet>
      <dgm:spPr/>
    </dgm:pt>
    <dgm:pt modelId="{B9A11BCE-77A7-2B47-8A1D-E6A723E20E77}" type="pres">
      <dgm:prSet presAssocID="{17ACE67A-FC24-4C9B-906A-37C6E6B18B3F}" presName="sibTrans" presStyleCnt="0"/>
      <dgm:spPr/>
    </dgm:pt>
    <dgm:pt modelId="{3C42A348-80D2-F64E-B785-946D6F39A46E}" type="pres">
      <dgm:prSet presAssocID="{28602F4F-722D-4936-A059-613E97E7AEBA}" presName="compositeNode" presStyleCnt="0">
        <dgm:presLayoutVars>
          <dgm:bulletEnabled val="1"/>
        </dgm:presLayoutVars>
      </dgm:prSet>
      <dgm:spPr/>
    </dgm:pt>
    <dgm:pt modelId="{2ECBD56A-B14B-9A45-B304-B948353A15FB}" type="pres">
      <dgm:prSet presAssocID="{28602F4F-722D-4936-A059-613E97E7AEBA}" presName="bgRect" presStyleLbl="bgAccFollowNode1" presStyleIdx="3" presStyleCnt="6"/>
      <dgm:spPr/>
    </dgm:pt>
    <dgm:pt modelId="{F99B5153-B4B6-2E44-AE11-2EE102EDF3F2}" type="pres">
      <dgm:prSet presAssocID="{E1CE2C8C-7809-4F9F-BF7C-524946ED9E51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AF84CA1F-A1D5-5549-9311-A8C2A67DD3F3}" type="pres">
      <dgm:prSet presAssocID="{28602F4F-722D-4936-A059-613E97E7AEBA}" presName="bottomLine" presStyleLbl="alignNode1" presStyleIdx="7" presStyleCnt="12">
        <dgm:presLayoutVars/>
      </dgm:prSet>
      <dgm:spPr/>
    </dgm:pt>
    <dgm:pt modelId="{36A05C61-7BBA-AF4F-A5BB-B4F3CA2CBDA4}" type="pres">
      <dgm:prSet presAssocID="{28602F4F-722D-4936-A059-613E97E7AEBA}" presName="nodeText" presStyleLbl="bgAccFollowNode1" presStyleIdx="3" presStyleCnt="6">
        <dgm:presLayoutVars>
          <dgm:bulletEnabled val="1"/>
        </dgm:presLayoutVars>
      </dgm:prSet>
      <dgm:spPr/>
    </dgm:pt>
    <dgm:pt modelId="{A7FFC3C7-2DEB-F246-BB1E-5E1DDB6E3B5E}" type="pres">
      <dgm:prSet presAssocID="{E1CE2C8C-7809-4F9F-BF7C-524946ED9E51}" presName="sibTrans" presStyleCnt="0"/>
      <dgm:spPr/>
    </dgm:pt>
    <dgm:pt modelId="{2CC34A10-EC38-CF4B-851C-05B18101342F}" type="pres">
      <dgm:prSet presAssocID="{0709F85B-BAC8-489B-B2A3-E67AA12E269C}" presName="compositeNode" presStyleCnt="0">
        <dgm:presLayoutVars>
          <dgm:bulletEnabled val="1"/>
        </dgm:presLayoutVars>
      </dgm:prSet>
      <dgm:spPr/>
    </dgm:pt>
    <dgm:pt modelId="{A581B114-023E-E64A-9936-ADD2DB5BB115}" type="pres">
      <dgm:prSet presAssocID="{0709F85B-BAC8-489B-B2A3-E67AA12E269C}" presName="bgRect" presStyleLbl="bgAccFollowNode1" presStyleIdx="4" presStyleCnt="6"/>
      <dgm:spPr/>
    </dgm:pt>
    <dgm:pt modelId="{3CEB99B3-47A6-BB44-9E4E-D51526A9600A}" type="pres">
      <dgm:prSet presAssocID="{0262BF33-6260-4E91-B60E-18B68A25B179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AC4529C0-116F-4D45-AE70-521DD02345C0}" type="pres">
      <dgm:prSet presAssocID="{0709F85B-BAC8-489B-B2A3-E67AA12E269C}" presName="bottomLine" presStyleLbl="alignNode1" presStyleIdx="9" presStyleCnt="12">
        <dgm:presLayoutVars/>
      </dgm:prSet>
      <dgm:spPr/>
    </dgm:pt>
    <dgm:pt modelId="{B8DE7EAC-B675-4F43-9E7C-DAB2967B5622}" type="pres">
      <dgm:prSet presAssocID="{0709F85B-BAC8-489B-B2A3-E67AA12E269C}" presName="nodeText" presStyleLbl="bgAccFollowNode1" presStyleIdx="4" presStyleCnt="6">
        <dgm:presLayoutVars>
          <dgm:bulletEnabled val="1"/>
        </dgm:presLayoutVars>
      </dgm:prSet>
      <dgm:spPr/>
    </dgm:pt>
    <dgm:pt modelId="{97DC9E76-AB6E-BF45-849E-84B578837366}" type="pres">
      <dgm:prSet presAssocID="{0262BF33-6260-4E91-B60E-18B68A25B179}" presName="sibTrans" presStyleCnt="0"/>
      <dgm:spPr/>
    </dgm:pt>
    <dgm:pt modelId="{DBCD68BC-CEC0-E246-970E-31BBA0BF8056}" type="pres">
      <dgm:prSet presAssocID="{1267467B-FE0C-3E43-8DB1-DEA2BD58C062}" presName="compositeNode" presStyleCnt="0">
        <dgm:presLayoutVars>
          <dgm:bulletEnabled val="1"/>
        </dgm:presLayoutVars>
      </dgm:prSet>
      <dgm:spPr/>
    </dgm:pt>
    <dgm:pt modelId="{5E0EB3A6-7145-7649-9306-07F2546405A7}" type="pres">
      <dgm:prSet presAssocID="{1267467B-FE0C-3E43-8DB1-DEA2BD58C062}" presName="bgRect" presStyleLbl="bgAccFollowNode1" presStyleIdx="5" presStyleCnt="6"/>
      <dgm:spPr/>
    </dgm:pt>
    <dgm:pt modelId="{640677A7-8B2C-1A4E-B3E5-DC0478CBED27}" type="pres">
      <dgm:prSet presAssocID="{F779F8DB-515C-7941-B23B-7D2A13D4859D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09F8C260-85B9-234B-8312-83313D010A33}" type="pres">
      <dgm:prSet presAssocID="{1267467B-FE0C-3E43-8DB1-DEA2BD58C062}" presName="bottomLine" presStyleLbl="alignNode1" presStyleIdx="11" presStyleCnt="12">
        <dgm:presLayoutVars/>
      </dgm:prSet>
      <dgm:spPr/>
    </dgm:pt>
    <dgm:pt modelId="{0E27AB53-C318-884D-AD14-D4461637CE43}" type="pres">
      <dgm:prSet presAssocID="{1267467B-FE0C-3E43-8DB1-DEA2BD58C062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B9F3AC0D-C59B-8743-BDA8-286E2E5756BB}" type="presOf" srcId="{28602F4F-722D-4936-A059-613E97E7AEBA}" destId="{2ECBD56A-B14B-9A45-B304-B948353A15FB}" srcOrd="0" destOrd="0" presId="urn:microsoft.com/office/officeart/2016/7/layout/BasicLinearProcessNumbered"/>
    <dgm:cxn modelId="{1FE5FB0D-11E1-9D40-83EC-714F36F2D989}" type="presOf" srcId="{BC9EEB26-D925-432F-9F9B-A927F90AF46B}" destId="{17716A4C-7736-4F41-8E2F-BEC56FDB4D3C}" srcOrd="1" destOrd="0" presId="urn:microsoft.com/office/officeart/2016/7/layout/BasicLinearProcessNumbered"/>
    <dgm:cxn modelId="{B276F516-2FF0-9C49-9A15-ED1AECC0E141}" type="presOf" srcId="{0709F85B-BAC8-489B-B2A3-E67AA12E269C}" destId="{B8DE7EAC-B675-4F43-9E7C-DAB2967B5622}" srcOrd="1" destOrd="0" presId="urn:microsoft.com/office/officeart/2016/7/layout/BasicLinearProcessNumbered"/>
    <dgm:cxn modelId="{1E9A001C-E8BD-C742-B374-A83AC2BB9243}" type="presOf" srcId="{E1CE2C8C-7809-4F9F-BF7C-524946ED9E51}" destId="{F99B5153-B4B6-2E44-AE11-2EE102EDF3F2}" srcOrd="0" destOrd="0" presId="urn:microsoft.com/office/officeart/2016/7/layout/BasicLinearProcessNumbered"/>
    <dgm:cxn modelId="{56A37328-704C-4C46-8248-78F1A9CD4F67}" srcId="{E24871E0-79D4-4B94-89BA-14A7B22EC47C}" destId="{0709F85B-BAC8-489B-B2A3-E67AA12E269C}" srcOrd="4" destOrd="0" parTransId="{4EDC0E70-4807-40E2-B933-0D7FB7459964}" sibTransId="{0262BF33-6260-4E91-B60E-18B68A25B179}"/>
    <dgm:cxn modelId="{769F683B-588A-2E4F-A925-F470BE30756E}" type="presOf" srcId="{17ACE67A-FC24-4C9B-906A-37C6E6B18B3F}" destId="{78649DA5-6A21-534F-9429-553B73460715}" srcOrd="0" destOrd="0" presId="urn:microsoft.com/office/officeart/2016/7/layout/BasicLinearProcessNumbered"/>
    <dgm:cxn modelId="{B22BEF3D-47D7-9C40-BDDA-4C25A0CCD07A}" type="presOf" srcId="{EFCD7450-155A-4F73-A592-A09EBE23C1B1}" destId="{54DE58ED-C96E-C447-B6BC-6A2489507060}" srcOrd="0" destOrd="0" presId="urn:microsoft.com/office/officeart/2016/7/layout/BasicLinearProcessNumbered"/>
    <dgm:cxn modelId="{98CDA840-5FB2-8E4D-8741-9B88A8D33E24}" type="presOf" srcId="{0709F85B-BAC8-489B-B2A3-E67AA12E269C}" destId="{A581B114-023E-E64A-9936-ADD2DB5BB115}" srcOrd="0" destOrd="0" presId="urn:microsoft.com/office/officeart/2016/7/layout/BasicLinearProcessNumbered"/>
    <dgm:cxn modelId="{B8961D56-2D12-CF4C-A1C7-00B4E9E1C1D7}" type="presOf" srcId="{1DAE429D-C166-4321-A758-149F4BCB47A6}" destId="{BB82DAB6-1E9C-D34C-A94E-6DF52943707F}" srcOrd="0" destOrd="0" presId="urn:microsoft.com/office/officeart/2016/7/layout/BasicLinearProcessNumbered"/>
    <dgm:cxn modelId="{2A077A5B-0E58-774C-A80B-A1BDC520343D}" type="presOf" srcId="{0262BF33-6260-4E91-B60E-18B68A25B179}" destId="{3CEB99B3-47A6-BB44-9E4E-D51526A9600A}" srcOrd="0" destOrd="0" presId="urn:microsoft.com/office/officeart/2016/7/layout/BasicLinearProcessNumbered"/>
    <dgm:cxn modelId="{7FF1C85D-52B3-5845-BAD0-0209EDAA5447}" type="presOf" srcId="{1267467B-FE0C-3E43-8DB1-DEA2BD58C062}" destId="{0E27AB53-C318-884D-AD14-D4461637CE43}" srcOrd="1" destOrd="0" presId="urn:microsoft.com/office/officeart/2016/7/layout/BasicLinearProcessNumbered"/>
    <dgm:cxn modelId="{943E237B-6366-4C5A-B3EE-AEBE58A7888F}" srcId="{E24871E0-79D4-4B94-89BA-14A7B22EC47C}" destId="{28602F4F-722D-4936-A059-613E97E7AEBA}" srcOrd="3" destOrd="0" parTransId="{EC69F307-5470-420E-9A16-C9DE957BD57A}" sibTransId="{E1CE2C8C-7809-4F9F-BF7C-524946ED9E51}"/>
    <dgm:cxn modelId="{A5A3AB8F-45B2-144B-8177-E3F045C84A11}" type="presOf" srcId="{99CB2F8B-6659-41B7-815F-8E3A26633078}" destId="{ADCBEE8A-1CC0-A248-8E5A-08714B906738}" srcOrd="0" destOrd="0" presId="urn:microsoft.com/office/officeart/2016/7/layout/BasicLinearProcessNumbered"/>
    <dgm:cxn modelId="{0A352A98-146F-0849-8F50-C532985FBEB7}" type="presOf" srcId="{28602F4F-722D-4936-A059-613E97E7AEBA}" destId="{36A05C61-7BBA-AF4F-A5BB-B4F3CA2CBDA4}" srcOrd="1" destOrd="0" presId="urn:microsoft.com/office/officeart/2016/7/layout/BasicLinearProcessNumbered"/>
    <dgm:cxn modelId="{92DF55A6-AE75-CA4E-B8A3-D7FBC80F6019}" srcId="{E24871E0-79D4-4B94-89BA-14A7B22EC47C}" destId="{1267467B-FE0C-3E43-8DB1-DEA2BD58C062}" srcOrd="5" destOrd="0" parTransId="{25F3C80D-F8E2-D146-9D9C-995535F82708}" sibTransId="{F779F8DB-515C-7941-B23B-7D2A13D4859D}"/>
    <dgm:cxn modelId="{0BC8F0B1-523C-D54B-BFC7-16B0A72E9DC8}" type="presOf" srcId="{27FA7768-E653-4521-BC9E-C9C6988712EA}" destId="{035108BC-537F-C846-8FA5-FDB95354C3E8}" srcOrd="0" destOrd="0" presId="urn:microsoft.com/office/officeart/2016/7/layout/BasicLinearProcessNumbered"/>
    <dgm:cxn modelId="{C67D01B2-9A0A-E845-A517-EBC6A2884377}" type="presOf" srcId="{27FA7768-E653-4521-BC9E-C9C6988712EA}" destId="{5976F36E-FD7D-2A40-BF2F-36DCDCF7804F}" srcOrd="1" destOrd="0" presId="urn:microsoft.com/office/officeart/2016/7/layout/BasicLinearProcessNumbered"/>
    <dgm:cxn modelId="{91219AB6-0097-3443-BE23-C47C9AAC5E0B}" type="presOf" srcId="{E24871E0-79D4-4B94-89BA-14A7B22EC47C}" destId="{A843CFAD-9BAF-7742-83E8-D2B722833285}" srcOrd="0" destOrd="0" presId="urn:microsoft.com/office/officeart/2016/7/layout/BasicLinearProcessNumbered"/>
    <dgm:cxn modelId="{7B992FBC-F2E9-4425-9ED4-0E021F888A81}" srcId="{E24871E0-79D4-4B94-89BA-14A7B22EC47C}" destId="{BC9EEB26-D925-432F-9F9B-A927F90AF46B}" srcOrd="0" destOrd="0" parTransId="{760D2A9D-B1F5-4F74-8C7D-6D3889257205}" sibTransId="{99CB2F8B-6659-41B7-815F-8E3A26633078}"/>
    <dgm:cxn modelId="{2A91DFC1-8697-684E-8EE8-788CBA7D3E77}" type="presOf" srcId="{BC9EEB26-D925-432F-9F9B-A927F90AF46B}" destId="{6AD3FA47-D2E3-C245-8B28-0928FD8A4447}" srcOrd="0" destOrd="0" presId="urn:microsoft.com/office/officeart/2016/7/layout/BasicLinearProcessNumbered"/>
    <dgm:cxn modelId="{E6EBE5C4-AA1B-419A-A70D-18716C9A01BF}" srcId="{E24871E0-79D4-4B94-89BA-14A7B22EC47C}" destId="{EFCD7450-155A-4F73-A592-A09EBE23C1B1}" srcOrd="2" destOrd="0" parTransId="{29C7A616-B5EC-43E8-A5A6-7D4932417B21}" sibTransId="{17ACE67A-FC24-4C9B-906A-37C6E6B18B3F}"/>
    <dgm:cxn modelId="{7E2857CD-EEA5-4EAE-A479-A14D8305C10A}" srcId="{E24871E0-79D4-4B94-89BA-14A7B22EC47C}" destId="{27FA7768-E653-4521-BC9E-C9C6988712EA}" srcOrd="1" destOrd="0" parTransId="{ACB4C7B4-875D-4327-9A2B-3F29030A0FC0}" sibTransId="{1DAE429D-C166-4321-A758-149F4BCB47A6}"/>
    <dgm:cxn modelId="{B0AE35D0-3578-5D48-AE7E-768C67595CC1}" type="presOf" srcId="{F779F8DB-515C-7941-B23B-7D2A13D4859D}" destId="{640677A7-8B2C-1A4E-B3E5-DC0478CBED27}" srcOrd="0" destOrd="0" presId="urn:microsoft.com/office/officeart/2016/7/layout/BasicLinearProcessNumbered"/>
    <dgm:cxn modelId="{B34248E1-C036-F849-B439-8BBE82899D9C}" type="presOf" srcId="{EFCD7450-155A-4F73-A592-A09EBE23C1B1}" destId="{CB3A319A-4C8A-EF40-B921-4B4A46F2511A}" srcOrd="1" destOrd="0" presId="urn:microsoft.com/office/officeart/2016/7/layout/BasicLinearProcessNumbered"/>
    <dgm:cxn modelId="{E90CA0E2-EA47-DC44-A318-A0725BF3A567}" type="presOf" srcId="{1267467B-FE0C-3E43-8DB1-DEA2BD58C062}" destId="{5E0EB3A6-7145-7649-9306-07F2546405A7}" srcOrd="0" destOrd="0" presId="urn:microsoft.com/office/officeart/2016/7/layout/BasicLinearProcessNumbered"/>
    <dgm:cxn modelId="{EE10E297-D93A-5844-AB35-821E71B144F6}" type="presParOf" srcId="{A843CFAD-9BAF-7742-83E8-D2B722833285}" destId="{73440E17-488A-5B49-8A8D-2FECD9E9D9CE}" srcOrd="0" destOrd="0" presId="urn:microsoft.com/office/officeart/2016/7/layout/BasicLinearProcessNumbered"/>
    <dgm:cxn modelId="{412DD457-8FA9-1D41-AD98-F2E4BE1E7DF9}" type="presParOf" srcId="{73440E17-488A-5B49-8A8D-2FECD9E9D9CE}" destId="{6AD3FA47-D2E3-C245-8B28-0928FD8A4447}" srcOrd="0" destOrd="0" presId="urn:microsoft.com/office/officeart/2016/7/layout/BasicLinearProcessNumbered"/>
    <dgm:cxn modelId="{78AAA320-A1CE-F049-B1DC-DC634137DC70}" type="presParOf" srcId="{73440E17-488A-5B49-8A8D-2FECD9E9D9CE}" destId="{ADCBEE8A-1CC0-A248-8E5A-08714B906738}" srcOrd="1" destOrd="0" presId="urn:microsoft.com/office/officeart/2016/7/layout/BasicLinearProcessNumbered"/>
    <dgm:cxn modelId="{2A34B8CA-7252-584E-8BCF-57D87272CE4A}" type="presParOf" srcId="{73440E17-488A-5B49-8A8D-2FECD9E9D9CE}" destId="{9B7D5D3D-5C3F-DB4E-9D05-922F25CC1C45}" srcOrd="2" destOrd="0" presId="urn:microsoft.com/office/officeart/2016/7/layout/BasicLinearProcessNumbered"/>
    <dgm:cxn modelId="{4BC6C9EE-66E7-364E-8DB4-E7ED7EC99971}" type="presParOf" srcId="{73440E17-488A-5B49-8A8D-2FECD9E9D9CE}" destId="{17716A4C-7736-4F41-8E2F-BEC56FDB4D3C}" srcOrd="3" destOrd="0" presId="urn:microsoft.com/office/officeart/2016/7/layout/BasicLinearProcessNumbered"/>
    <dgm:cxn modelId="{08BFD48F-EDFC-A44E-9065-A4ED7F20DD10}" type="presParOf" srcId="{A843CFAD-9BAF-7742-83E8-D2B722833285}" destId="{E02BAEEE-0FBE-A944-86D3-C24DFA31660D}" srcOrd="1" destOrd="0" presId="urn:microsoft.com/office/officeart/2016/7/layout/BasicLinearProcessNumbered"/>
    <dgm:cxn modelId="{556D0DEE-1476-C14B-B52D-FBD1BE9DED64}" type="presParOf" srcId="{A843CFAD-9BAF-7742-83E8-D2B722833285}" destId="{F091BC30-8E30-BE4B-A6AA-4B05F0DD2D6F}" srcOrd="2" destOrd="0" presId="urn:microsoft.com/office/officeart/2016/7/layout/BasicLinearProcessNumbered"/>
    <dgm:cxn modelId="{39A1E4DB-80D2-9D45-9F74-E5CC0CFCD57A}" type="presParOf" srcId="{F091BC30-8E30-BE4B-A6AA-4B05F0DD2D6F}" destId="{035108BC-537F-C846-8FA5-FDB95354C3E8}" srcOrd="0" destOrd="0" presId="urn:microsoft.com/office/officeart/2016/7/layout/BasicLinearProcessNumbered"/>
    <dgm:cxn modelId="{6EE91973-233B-4D4D-AB6A-D8F205C23C50}" type="presParOf" srcId="{F091BC30-8E30-BE4B-A6AA-4B05F0DD2D6F}" destId="{BB82DAB6-1E9C-D34C-A94E-6DF52943707F}" srcOrd="1" destOrd="0" presId="urn:microsoft.com/office/officeart/2016/7/layout/BasicLinearProcessNumbered"/>
    <dgm:cxn modelId="{AD2E2BF2-A4D2-0742-B581-153CCA27247B}" type="presParOf" srcId="{F091BC30-8E30-BE4B-A6AA-4B05F0DD2D6F}" destId="{775D5754-19A4-064C-909D-CC60F29A418A}" srcOrd="2" destOrd="0" presId="urn:microsoft.com/office/officeart/2016/7/layout/BasicLinearProcessNumbered"/>
    <dgm:cxn modelId="{2B4EB25E-4B94-F84B-B44B-9539B9AE318C}" type="presParOf" srcId="{F091BC30-8E30-BE4B-A6AA-4B05F0DD2D6F}" destId="{5976F36E-FD7D-2A40-BF2F-36DCDCF7804F}" srcOrd="3" destOrd="0" presId="urn:microsoft.com/office/officeart/2016/7/layout/BasicLinearProcessNumbered"/>
    <dgm:cxn modelId="{32672A57-32C8-E840-8C37-05FEFEA9176F}" type="presParOf" srcId="{A843CFAD-9BAF-7742-83E8-D2B722833285}" destId="{FAA8ACAD-4263-774E-A9CB-E5D2C5309F30}" srcOrd="3" destOrd="0" presId="urn:microsoft.com/office/officeart/2016/7/layout/BasicLinearProcessNumbered"/>
    <dgm:cxn modelId="{5B0F87AD-A025-6645-8438-DC077A769B4C}" type="presParOf" srcId="{A843CFAD-9BAF-7742-83E8-D2B722833285}" destId="{D505BA6A-E727-EE47-9D1B-3DC56918806A}" srcOrd="4" destOrd="0" presId="urn:microsoft.com/office/officeart/2016/7/layout/BasicLinearProcessNumbered"/>
    <dgm:cxn modelId="{48D07FE9-A26E-4D4B-BC47-B82DB1CD60E6}" type="presParOf" srcId="{D505BA6A-E727-EE47-9D1B-3DC56918806A}" destId="{54DE58ED-C96E-C447-B6BC-6A2489507060}" srcOrd="0" destOrd="0" presId="urn:microsoft.com/office/officeart/2016/7/layout/BasicLinearProcessNumbered"/>
    <dgm:cxn modelId="{5D1FBEAA-0973-7B43-B044-F743DC175DED}" type="presParOf" srcId="{D505BA6A-E727-EE47-9D1B-3DC56918806A}" destId="{78649DA5-6A21-534F-9429-553B73460715}" srcOrd="1" destOrd="0" presId="urn:microsoft.com/office/officeart/2016/7/layout/BasicLinearProcessNumbered"/>
    <dgm:cxn modelId="{7515411E-0072-1E41-A075-C204D01693D5}" type="presParOf" srcId="{D505BA6A-E727-EE47-9D1B-3DC56918806A}" destId="{E4AD3BB9-6BCF-4C45-85D3-40A4C78D8F0C}" srcOrd="2" destOrd="0" presId="urn:microsoft.com/office/officeart/2016/7/layout/BasicLinearProcessNumbered"/>
    <dgm:cxn modelId="{12FC1A18-D3EC-134E-9839-85A32B262AE4}" type="presParOf" srcId="{D505BA6A-E727-EE47-9D1B-3DC56918806A}" destId="{CB3A319A-4C8A-EF40-B921-4B4A46F2511A}" srcOrd="3" destOrd="0" presId="urn:microsoft.com/office/officeart/2016/7/layout/BasicLinearProcessNumbered"/>
    <dgm:cxn modelId="{F00DF3EA-DB8D-3F45-9267-5489AE0C1E15}" type="presParOf" srcId="{A843CFAD-9BAF-7742-83E8-D2B722833285}" destId="{B9A11BCE-77A7-2B47-8A1D-E6A723E20E77}" srcOrd="5" destOrd="0" presId="urn:microsoft.com/office/officeart/2016/7/layout/BasicLinearProcessNumbered"/>
    <dgm:cxn modelId="{0B6AA4C0-7F81-6B41-9919-7B187CC3314F}" type="presParOf" srcId="{A843CFAD-9BAF-7742-83E8-D2B722833285}" destId="{3C42A348-80D2-F64E-B785-946D6F39A46E}" srcOrd="6" destOrd="0" presId="urn:microsoft.com/office/officeart/2016/7/layout/BasicLinearProcessNumbered"/>
    <dgm:cxn modelId="{F87572A8-C4F3-C043-AB38-14C813F0264E}" type="presParOf" srcId="{3C42A348-80D2-F64E-B785-946D6F39A46E}" destId="{2ECBD56A-B14B-9A45-B304-B948353A15FB}" srcOrd="0" destOrd="0" presId="urn:microsoft.com/office/officeart/2016/7/layout/BasicLinearProcessNumbered"/>
    <dgm:cxn modelId="{DFA04AFE-8D4F-B440-8CCF-87C7C7A52445}" type="presParOf" srcId="{3C42A348-80D2-F64E-B785-946D6F39A46E}" destId="{F99B5153-B4B6-2E44-AE11-2EE102EDF3F2}" srcOrd="1" destOrd="0" presId="urn:microsoft.com/office/officeart/2016/7/layout/BasicLinearProcessNumbered"/>
    <dgm:cxn modelId="{28F7D597-FC40-9143-9F68-88CAE5AE0D32}" type="presParOf" srcId="{3C42A348-80D2-F64E-B785-946D6F39A46E}" destId="{AF84CA1F-A1D5-5549-9311-A8C2A67DD3F3}" srcOrd="2" destOrd="0" presId="urn:microsoft.com/office/officeart/2016/7/layout/BasicLinearProcessNumbered"/>
    <dgm:cxn modelId="{41007288-4BDB-8D4C-90EC-7A291E09829D}" type="presParOf" srcId="{3C42A348-80D2-F64E-B785-946D6F39A46E}" destId="{36A05C61-7BBA-AF4F-A5BB-B4F3CA2CBDA4}" srcOrd="3" destOrd="0" presId="urn:microsoft.com/office/officeart/2016/7/layout/BasicLinearProcessNumbered"/>
    <dgm:cxn modelId="{586BA122-6443-7848-A1B5-D536D69DB752}" type="presParOf" srcId="{A843CFAD-9BAF-7742-83E8-D2B722833285}" destId="{A7FFC3C7-2DEB-F246-BB1E-5E1DDB6E3B5E}" srcOrd="7" destOrd="0" presId="urn:microsoft.com/office/officeart/2016/7/layout/BasicLinearProcessNumbered"/>
    <dgm:cxn modelId="{346364DB-FFC6-1344-91A1-542087B1C137}" type="presParOf" srcId="{A843CFAD-9BAF-7742-83E8-D2B722833285}" destId="{2CC34A10-EC38-CF4B-851C-05B18101342F}" srcOrd="8" destOrd="0" presId="urn:microsoft.com/office/officeart/2016/7/layout/BasicLinearProcessNumbered"/>
    <dgm:cxn modelId="{903E4D28-01FA-D549-A905-808BBF425F22}" type="presParOf" srcId="{2CC34A10-EC38-CF4B-851C-05B18101342F}" destId="{A581B114-023E-E64A-9936-ADD2DB5BB115}" srcOrd="0" destOrd="0" presId="urn:microsoft.com/office/officeart/2016/7/layout/BasicLinearProcessNumbered"/>
    <dgm:cxn modelId="{805F78D6-133B-0540-B77D-184BB2D8C2C8}" type="presParOf" srcId="{2CC34A10-EC38-CF4B-851C-05B18101342F}" destId="{3CEB99B3-47A6-BB44-9E4E-D51526A9600A}" srcOrd="1" destOrd="0" presId="urn:microsoft.com/office/officeart/2016/7/layout/BasicLinearProcessNumbered"/>
    <dgm:cxn modelId="{0CCCE8A2-E461-034D-8F70-54E850152F49}" type="presParOf" srcId="{2CC34A10-EC38-CF4B-851C-05B18101342F}" destId="{AC4529C0-116F-4D45-AE70-521DD02345C0}" srcOrd="2" destOrd="0" presId="urn:microsoft.com/office/officeart/2016/7/layout/BasicLinearProcessNumbered"/>
    <dgm:cxn modelId="{9BF4C4F3-D84D-334B-B721-3B44D974B084}" type="presParOf" srcId="{2CC34A10-EC38-CF4B-851C-05B18101342F}" destId="{B8DE7EAC-B675-4F43-9E7C-DAB2967B5622}" srcOrd="3" destOrd="0" presId="urn:microsoft.com/office/officeart/2016/7/layout/BasicLinearProcessNumbered"/>
    <dgm:cxn modelId="{726D9439-4964-FB4B-AFBD-3BC33E1BDC15}" type="presParOf" srcId="{A843CFAD-9BAF-7742-83E8-D2B722833285}" destId="{97DC9E76-AB6E-BF45-849E-84B578837366}" srcOrd="9" destOrd="0" presId="urn:microsoft.com/office/officeart/2016/7/layout/BasicLinearProcessNumbered"/>
    <dgm:cxn modelId="{38F8C5DE-E740-C746-9F71-7CCC2E2F077D}" type="presParOf" srcId="{A843CFAD-9BAF-7742-83E8-D2B722833285}" destId="{DBCD68BC-CEC0-E246-970E-31BBA0BF8056}" srcOrd="10" destOrd="0" presId="urn:microsoft.com/office/officeart/2016/7/layout/BasicLinearProcessNumbered"/>
    <dgm:cxn modelId="{E5D5BDA6-F520-6A48-A6E6-CA8F92A00CC2}" type="presParOf" srcId="{DBCD68BC-CEC0-E246-970E-31BBA0BF8056}" destId="{5E0EB3A6-7145-7649-9306-07F2546405A7}" srcOrd="0" destOrd="0" presId="urn:microsoft.com/office/officeart/2016/7/layout/BasicLinearProcessNumbered"/>
    <dgm:cxn modelId="{A996D42C-4F4E-E84B-8F8C-7575720B1651}" type="presParOf" srcId="{DBCD68BC-CEC0-E246-970E-31BBA0BF8056}" destId="{640677A7-8B2C-1A4E-B3E5-DC0478CBED27}" srcOrd="1" destOrd="0" presId="urn:microsoft.com/office/officeart/2016/7/layout/BasicLinearProcessNumbered"/>
    <dgm:cxn modelId="{460E3326-8D07-6141-9519-2DCA110AFE2A}" type="presParOf" srcId="{DBCD68BC-CEC0-E246-970E-31BBA0BF8056}" destId="{09F8C260-85B9-234B-8312-83313D010A33}" srcOrd="2" destOrd="0" presId="urn:microsoft.com/office/officeart/2016/7/layout/BasicLinearProcessNumbered"/>
    <dgm:cxn modelId="{C497E907-E4FA-D84B-A109-3C7ADB99707D}" type="presParOf" srcId="{DBCD68BC-CEC0-E246-970E-31BBA0BF8056}" destId="{0E27AB53-C318-884D-AD14-D4461637CE4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DE540-95BE-40B3-856F-02D7F33EAA9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014282E-C347-4951-AC38-8F7277FEA61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/>
            <a:t>Establish goals and timelines</a:t>
          </a:r>
        </a:p>
      </dgm:t>
    </dgm:pt>
    <dgm:pt modelId="{60308984-8655-41EC-935A-1E07AA9FE856}" type="parTrans" cxnId="{9C6CB4A2-247D-4FE5-806C-7B7AC7265867}">
      <dgm:prSet/>
      <dgm:spPr/>
      <dgm:t>
        <a:bodyPr/>
        <a:lstStyle/>
        <a:p>
          <a:endParaRPr lang="en-US"/>
        </a:p>
      </dgm:t>
    </dgm:pt>
    <dgm:pt modelId="{F63F7006-BBA6-41FA-8C11-45BDEB369879}" type="sibTrans" cxnId="{9C6CB4A2-247D-4FE5-806C-7B7AC7265867}">
      <dgm:prSet/>
      <dgm:spPr/>
      <dgm:t>
        <a:bodyPr/>
        <a:lstStyle/>
        <a:p>
          <a:endParaRPr lang="en-US"/>
        </a:p>
      </dgm:t>
    </dgm:pt>
    <dgm:pt modelId="{2DE9E6D7-1F94-430F-841B-A01612DDAB6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/>
            <a:t>Create state EV policy plans</a:t>
          </a:r>
        </a:p>
      </dgm:t>
    </dgm:pt>
    <dgm:pt modelId="{3F3FAC28-B34C-486F-94F3-63899B225D50}" type="parTrans" cxnId="{F18D98BD-B7CA-4EC0-A5AC-2F06097F4A29}">
      <dgm:prSet/>
      <dgm:spPr/>
      <dgm:t>
        <a:bodyPr/>
        <a:lstStyle/>
        <a:p>
          <a:endParaRPr lang="en-US"/>
        </a:p>
      </dgm:t>
    </dgm:pt>
    <dgm:pt modelId="{506EEE07-C441-4C22-BFC0-53100B57184B}" type="sibTrans" cxnId="{F18D98BD-B7CA-4EC0-A5AC-2F06097F4A29}">
      <dgm:prSet/>
      <dgm:spPr/>
      <dgm:t>
        <a:bodyPr/>
        <a:lstStyle/>
        <a:p>
          <a:endParaRPr lang="en-US"/>
        </a:p>
      </dgm:t>
    </dgm:pt>
    <dgm:pt modelId="{CC79AE3D-1582-474E-AEA4-CAA4596671E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/>
            <a:t>Lead by example with state fleet vehicles</a:t>
          </a:r>
        </a:p>
      </dgm:t>
    </dgm:pt>
    <dgm:pt modelId="{27E95FDE-7D40-43AA-AA1F-8DD1395455A2}" type="parTrans" cxnId="{F21DAB39-CBB1-4882-8C93-F1106F6382AB}">
      <dgm:prSet/>
      <dgm:spPr/>
      <dgm:t>
        <a:bodyPr/>
        <a:lstStyle/>
        <a:p>
          <a:endParaRPr lang="en-US"/>
        </a:p>
      </dgm:t>
    </dgm:pt>
    <dgm:pt modelId="{8E7245D4-0AAA-4521-BAE8-1A7B56700943}" type="sibTrans" cxnId="{F21DAB39-CBB1-4882-8C93-F1106F6382AB}">
      <dgm:prSet/>
      <dgm:spPr/>
      <dgm:t>
        <a:bodyPr/>
        <a:lstStyle/>
        <a:p>
          <a:endParaRPr lang="en-US"/>
        </a:p>
      </dgm:t>
    </dgm:pt>
    <dgm:pt modelId="{95D65941-DB6E-4FEB-8A50-C9BA8A2A382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/>
            <a:t>Enable regular statewide assessment updates</a:t>
          </a:r>
        </a:p>
      </dgm:t>
    </dgm:pt>
    <dgm:pt modelId="{2BA0343C-61F4-4359-AA2C-789F4B553A9F}" type="parTrans" cxnId="{D8E367D3-ED72-42E8-A949-DA1357507558}">
      <dgm:prSet/>
      <dgm:spPr/>
      <dgm:t>
        <a:bodyPr/>
        <a:lstStyle/>
        <a:p>
          <a:endParaRPr lang="en-US"/>
        </a:p>
      </dgm:t>
    </dgm:pt>
    <dgm:pt modelId="{31F28E3E-A25C-4FB7-BEA9-8A817FC2568F}" type="sibTrans" cxnId="{D8E367D3-ED72-42E8-A949-DA1357507558}">
      <dgm:prSet/>
      <dgm:spPr/>
      <dgm:t>
        <a:bodyPr/>
        <a:lstStyle/>
        <a:p>
          <a:endParaRPr lang="en-US"/>
        </a:p>
      </dgm:t>
    </dgm:pt>
    <dgm:pt modelId="{A2995D62-E432-4304-BE82-F0D22A186E7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/>
            <a:t>Plan for future transportation funding sources</a:t>
          </a:r>
        </a:p>
      </dgm:t>
    </dgm:pt>
    <dgm:pt modelId="{9F009EF8-8560-4454-9B28-A8CBC3A55DB3}" type="parTrans" cxnId="{46A75D84-C834-461C-9175-B9C1ADA338C0}">
      <dgm:prSet/>
      <dgm:spPr/>
      <dgm:t>
        <a:bodyPr/>
        <a:lstStyle/>
        <a:p>
          <a:endParaRPr lang="en-US"/>
        </a:p>
      </dgm:t>
    </dgm:pt>
    <dgm:pt modelId="{A3AF2C77-58E4-43D3-BB91-4B015286537B}" type="sibTrans" cxnId="{46A75D84-C834-461C-9175-B9C1ADA338C0}">
      <dgm:prSet/>
      <dgm:spPr/>
      <dgm:t>
        <a:bodyPr/>
        <a:lstStyle/>
        <a:p>
          <a:endParaRPr lang="en-US"/>
        </a:p>
      </dgm:t>
    </dgm:pt>
    <dgm:pt modelId="{516F7589-5027-405D-BF0F-6B1258EFBFF9}" type="pres">
      <dgm:prSet presAssocID="{D5CDE540-95BE-40B3-856F-02D7F33EAA9F}" presName="root" presStyleCnt="0">
        <dgm:presLayoutVars>
          <dgm:dir/>
          <dgm:resizeHandles val="exact"/>
        </dgm:presLayoutVars>
      </dgm:prSet>
      <dgm:spPr/>
    </dgm:pt>
    <dgm:pt modelId="{07E96F78-DF5F-4D6D-830B-93EAD5CAA396}" type="pres">
      <dgm:prSet presAssocID="{2014282E-C347-4951-AC38-8F7277FEA612}" presName="compNode" presStyleCnt="0"/>
      <dgm:spPr/>
    </dgm:pt>
    <dgm:pt modelId="{2AF72C4F-B0C1-4B0A-8A85-D4D169DD70F3}" type="pres">
      <dgm:prSet presAssocID="{2014282E-C347-4951-AC38-8F7277FEA612}" presName="iconBgRect" presStyleLbl="bgShp" presStyleIdx="0" presStyleCnt="5"/>
      <dgm:spPr/>
    </dgm:pt>
    <dgm:pt modelId="{E3421E50-ABCC-48DE-8DB7-0E417DA4CA36}" type="pres">
      <dgm:prSet presAssocID="{2014282E-C347-4951-AC38-8F7277FEA61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6301CB7-0DA0-43D1-83BD-9D56439CC4AE}" type="pres">
      <dgm:prSet presAssocID="{2014282E-C347-4951-AC38-8F7277FEA612}" presName="spaceRect" presStyleCnt="0"/>
      <dgm:spPr/>
    </dgm:pt>
    <dgm:pt modelId="{84CE82BA-7AF2-44B2-98D4-3E6563EB6669}" type="pres">
      <dgm:prSet presAssocID="{2014282E-C347-4951-AC38-8F7277FEA612}" presName="textRect" presStyleLbl="revTx" presStyleIdx="0" presStyleCnt="5">
        <dgm:presLayoutVars>
          <dgm:chMax val="1"/>
          <dgm:chPref val="1"/>
        </dgm:presLayoutVars>
      </dgm:prSet>
      <dgm:spPr/>
    </dgm:pt>
    <dgm:pt modelId="{3E77BB9A-D5BC-43E1-8F95-7A1F07E5E312}" type="pres">
      <dgm:prSet presAssocID="{F63F7006-BBA6-41FA-8C11-45BDEB369879}" presName="sibTrans" presStyleCnt="0"/>
      <dgm:spPr/>
    </dgm:pt>
    <dgm:pt modelId="{44470EE1-C2F9-4CCB-AEC2-1BAF1FA808C6}" type="pres">
      <dgm:prSet presAssocID="{2DE9E6D7-1F94-430F-841B-A01612DDAB60}" presName="compNode" presStyleCnt="0"/>
      <dgm:spPr/>
    </dgm:pt>
    <dgm:pt modelId="{B136863D-E074-4CF1-8DA9-9238C62248E1}" type="pres">
      <dgm:prSet presAssocID="{2DE9E6D7-1F94-430F-841B-A01612DDAB60}" presName="iconBgRect" presStyleLbl="bgShp" presStyleIdx="1" presStyleCnt="5" custLinFactNeighborX="7283" custLinFactNeighborY="672"/>
      <dgm:spPr/>
    </dgm:pt>
    <dgm:pt modelId="{4819FC0A-6C8A-48D8-9CEE-70CBB0C1A2EF}" type="pres">
      <dgm:prSet presAssocID="{2DE9E6D7-1F94-430F-841B-A01612DDAB60}" presName="iconRect" presStyleLbl="node1" presStyleIdx="1" presStyleCnt="5" custLinFactNeighborX="16644" custLinFactNeighborY="-19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CC27E0-BF58-45E1-9B7A-54CC02C15D0A}" type="pres">
      <dgm:prSet presAssocID="{2DE9E6D7-1F94-430F-841B-A01612DDAB60}" presName="spaceRect" presStyleCnt="0"/>
      <dgm:spPr/>
    </dgm:pt>
    <dgm:pt modelId="{9469C4D7-5253-4E43-90EE-526FA458ABB2}" type="pres">
      <dgm:prSet presAssocID="{2DE9E6D7-1F94-430F-841B-A01612DDAB60}" presName="textRect" presStyleLbl="revTx" presStyleIdx="1" presStyleCnt="5" custScaleX="139483" custLinFactNeighborX="3098" custLinFactNeighborY="3540">
        <dgm:presLayoutVars>
          <dgm:chMax val="1"/>
          <dgm:chPref val="1"/>
        </dgm:presLayoutVars>
      </dgm:prSet>
      <dgm:spPr/>
    </dgm:pt>
    <dgm:pt modelId="{C6565E26-8D1D-461D-ABE8-9F0617D563F2}" type="pres">
      <dgm:prSet presAssocID="{506EEE07-C441-4C22-BFC0-53100B57184B}" presName="sibTrans" presStyleCnt="0"/>
      <dgm:spPr/>
    </dgm:pt>
    <dgm:pt modelId="{1CB1A2F2-E9F9-4E56-A30B-01CAED1F34B2}" type="pres">
      <dgm:prSet presAssocID="{CC79AE3D-1582-474E-AEA4-CAA4596671E9}" presName="compNode" presStyleCnt="0"/>
      <dgm:spPr/>
    </dgm:pt>
    <dgm:pt modelId="{03EFABC8-57F9-41CD-868A-9369F17AADAE}" type="pres">
      <dgm:prSet presAssocID="{CC79AE3D-1582-474E-AEA4-CAA4596671E9}" presName="iconBgRect" presStyleLbl="bgShp" presStyleIdx="2" presStyleCnt="5"/>
      <dgm:spPr/>
    </dgm:pt>
    <dgm:pt modelId="{8B59FE91-36B5-44BC-A932-361F085DD05A}" type="pres">
      <dgm:prSet presAssocID="{CC79AE3D-1582-474E-AEA4-CAA4596671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361ABDC-44FF-4E68-B40B-751CF9D3849D}" type="pres">
      <dgm:prSet presAssocID="{CC79AE3D-1582-474E-AEA4-CAA4596671E9}" presName="spaceRect" presStyleCnt="0"/>
      <dgm:spPr/>
    </dgm:pt>
    <dgm:pt modelId="{9C31A69A-BBA4-42FF-9A50-527026A7F656}" type="pres">
      <dgm:prSet presAssocID="{CC79AE3D-1582-474E-AEA4-CAA4596671E9}" presName="textRect" presStyleLbl="revTx" presStyleIdx="2" presStyleCnt="5" custScaleX="129869">
        <dgm:presLayoutVars>
          <dgm:chMax val="1"/>
          <dgm:chPref val="1"/>
        </dgm:presLayoutVars>
      </dgm:prSet>
      <dgm:spPr/>
    </dgm:pt>
    <dgm:pt modelId="{01505F1D-F8B7-4B10-B838-E353A8BC7F05}" type="pres">
      <dgm:prSet presAssocID="{8E7245D4-0AAA-4521-BAE8-1A7B56700943}" presName="sibTrans" presStyleCnt="0"/>
      <dgm:spPr/>
    </dgm:pt>
    <dgm:pt modelId="{8C42F795-FAA3-401B-9053-D1ABB2FEB795}" type="pres">
      <dgm:prSet presAssocID="{95D65941-DB6E-4FEB-8A50-C9BA8A2A382F}" presName="compNode" presStyleCnt="0"/>
      <dgm:spPr/>
    </dgm:pt>
    <dgm:pt modelId="{AF2D0438-9E89-4DF8-A145-835B8375101E}" type="pres">
      <dgm:prSet presAssocID="{95D65941-DB6E-4FEB-8A50-C9BA8A2A382F}" presName="iconBgRect" presStyleLbl="bgShp" presStyleIdx="3" presStyleCnt="5"/>
      <dgm:spPr/>
    </dgm:pt>
    <dgm:pt modelId="{656619A7-C1C9-4546-9DEB-EC4198B31730}" type="pres">
      <dgm:prSet presAssocID="{95D65941-DB6E-4FEB-8A50-C9BA8A2A38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0C5AF37-D5FA-44D8-9D32-CA38A123AAFD}" type="pres">
      <dgm:prSet presAssocID="{95D65941-DB6E-4FEB-8A50-C9BA8A2A382F}" presName="spaceRect" presStyleCnt="0"/>
      <dgm:spPr/>
    </dgm:pt>
    <dgm:pt modelId="{9564F802-5BBE-4BA4-8F74-0B1DBB3D4AE2}" type="pres">
      <dgm:prSet presAssocID="{95D65941-DB6E-4FEB-8A50-C9BA8A2A382F}" presName="textRect" presStyleLbl="revTx" presStyleIdx="3" presStyleCnt="5" custScaleX="160663" custScaleY="106933" custLinFactNeighborX="-1108" custLinFactNeighborY="2533">
        <dgm:presLayoutVars>
          <dgm:chMax val="1"/>
          <dgm:chPref val="1"/>
        </dgm:presLayoutVars>
      </dgm:prSet>
      <dgm:spPr/>
    </dgm:pt>
    <dgm:pt modelId="{D1CCEE4F-9E6F-4628-BBE6-5BA60299E808}" type="pres">
      <dgm:prSet presAssocID="{31F28E3E-A25C-4FB7-BEA9-8A817FC2568F}" presName="sibTrans" presStyleCnt="0"/>
      <dgm:spPr/>
    </dgm:pt>
    <dgm:pt modelId="{6A5A0B8D-2556-451D-AAA4-4B37F8DDF8C4}" type="pres">
      <dgm:prSet presAssocID="{A2995D62-E432-4304-BE82-F0D22A186E78}" presName="compNode" presStyleCnt="0"/>
      <dgm:spPr/>
    </dgm:pt>
    <dgm:pt modelId="{0C451972-EE23-49C8-9AD0-B51FABBE1B0C}" type="pres">
      <dgm:prSet presAssocID="{A2995D62-E432-4304-BE82-F0D22A186E78}" presName="iconBgRect" presStyleLbl="bgShp" presStyleIdx="4" presStyleCnt="5"/>
      <dgm:spPr/>
    </dgm:pt>
    <dgm:pt modelId="{AA93E7E6-AE3E-4ED5-BD57-43B72A9D0B50}" type="pres">
      <dgm:prSet presAssocID="{A2995D62-E432-4304-BE82-F0D22A186E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9237A13-E5C9-419B-96A9-BC1541EA1D9C}" type="pres">
      <dgm:prSet presAssocID="{A2995D62-E432-4304-BE82-F0D22A186E78}" presName="spaceRect" presStyleCnt="0"/>
      <dgm:spPr/>
    </dgm:pt>
    <dgm:pt modelId="{86C34F5E-F5A5-433A-A752-CAF8F5C188CE}" type="pres">
      <dgm:prSet presAssocID="{A2995D62-E432-4304-BE82-F0D22A186E78}" presName="textRect" presStyleLbl="revTx" presStyleIdx="4" presStyleCnt="5" custScaleX="168056">
        <dgm:presLayoutVars>
          <dgm:chMax val="1"/>
          <dgm:chPref val="1"/>
        </dgm:presLayoutVars>
      </dgm:prSet>
      <dgm:spPr/>
    </dgm:pt>
  </dgm:ptLst>
  <dgm:cxnLst>
    <dgm:cxn modelId="{8527910E-E8E5-9842-87C7-27768FC3BCC9}" type="presOf" srcId="{A2995D62-E432-4304-BE82-F0D22A186E78}" destId="{86C34F5E-F5A5-433A-A752-CAF8F5C188CE}" srcOrd="0" destOrd="0" presId="urn:microsoft.com/office/officeart/2018/5/layout/IconCircleLabelList"/>
    <dgm:cxn modelId="{F21DAB39-CBB1-4882-8C93-F1106F6382AB}" srcId="{D5CDE540-95BE-40B3-856F-02D7F33EAA9F}" destId="{CC79AE3D-1582-474E-AEA4-CAA4596671E9}" srcOrd="2" destOrd="0" parTransId="{27E95FDE-7D40-43AA-AA1F-8DD1395455A2}" sibTransId="{8E7245D4-0AAA-4521-BAE8-1A7B56700943}"/>
    <dgm:cxn modelId="{5096AE47-E5AF-C24A-ACF1-53FB4E0FF973}" type="presOf" srcId="{2014282E-C347-4951-AC38-8F7277FEA612}" destId="{84CE82BA-7AF2-44B2-98D4-3E6563EB6669}" srcOrd="0" destOrd="0" presId="urn:microsoft.com/office/officeart/2018/5/layout/IconCircleLabelList"/>
    <dgm:cxn modelId="{C1311E67-5565-574E-9EAD-B2CCC0A546A6}" type="presOf" srcId="{CC79AE3D-1582-474E-AEA4-CAA4596671E9}" destId="{9C31A69A-BBA4-42FF-9A50-527026A7F656}" srcOrd="0" destOrd="0" presId="urn:microsoft.com/office/officeart/2018/5/layout/IconCircleLabelList"/>
    <dgm:cxn modelId="{46A75D84-C834-461C-9175-B9C1ADA338C0}" srcId="{D5CDE540-95BE-40B3-856F-02D7F33EAA9F}" destId="{A2995D62-E432-4304-BE82-F0D22A186E78}" srcOrd="4" destOrd="0" parTransId="{9F009EF8-8560-4454-9B28-A8CBC3A55DB3}" sibTransId="{A3AF2C77-58E4-43D3-BB91-4B015286537B}"/>
    <dgm:cxn modelId="{9C6CB4A2-247D-4FE5-806C-7B7AC7265867}" srcId="{D5CDE540-95BE-40B3-856F-02D7F33EAA9F}" destId="{2014282E-C347-4951-AC38-8F7277FEA612}" srcOrd="0" destOrd="0" parTransId="{60308984-8655-41EC-935A-1E07AA9FE856}" sibTransId="{F63F7006-BBA6-41FA-8C11-45BDEB369879}"/>
    <dgm:cxn modelId="{DDDC9EB5-D010-4E4D-A226-5BE3E08F312E}" type="presOf" srcId="{95D65941-DB6E-4FEB-8A50-C9BA8A2A382F}" destId="{9564F802-5BBE-4BA4-8F74-0B1DBB3D4AE2}" srcOrd="0" destOrd="0" presId="urn:microsoft.com/office/officeart/2018/5/layout/IconCircleLabelList"/>
    <dgm:cxn modelId="{F18D98BD-B7CA-4EC0-A5AC-2F06097F4A29}" srcId="{D5CDE540-95BE-40B3-856F-02D7F33EAA9F}" destId="{2DE9E6D7-1F94-430F-841B-A01612DDAB60}" srcOrd="1" destOrd="0" parTransId="{3F3FAC28-B34C-486F-94F3-63899B225D50}" sibTransId="{506EEE07-C441-4C22-BFC0-53100B57184B}"/>
    <dgm:cxn modelId="{D8E367D3-ED72-42E8-A949-DA1357507558}" srcId="{D5CDE540-95BE-40B3-856F-02D7F33EAA9F}" destId="{95D65941-DB6E-4FEB-8A50-C9BA8A2A382F}" srcOrd="3" destOrd="0" parTransId="{2BA0343C-61F4-4359-AA2C-789F4B553A9F}" sibTransId="{31F28E3E-A25C-4FB7-BEA9-8A817FC2568F}"/>
    <dgm:cxn modelId="{19C36FD7-5F3B-DF49-82B1-F60E23A010A7}" type="presOf" srcId="{2DE9E6D7-1F94-430F-841B-A01612DDAB60}" destId="{9469C4D7-5253-4E43-90EE-526FA458ABB2}" srcOrd="0" destOrd="0" presId="urn:microsoft.com/office/officeart/2018/5/layout/IconCircleLabelList"/>
    <dgm:cxn modelId="{D50278EE-11B6-004E-9056-CBDFFCCE712D}" type="presOf" srcId="{D5CDE540-95BE-40B3-856F-02D7F33EAA9F}" destId="{516F7589-5027-405D-BF0F-6B1258EFBFF9}" srcOrd="0" destOrd="0" presId="urn:microsoft.com/office/officeart/2018/5/layout/IconCircleLabelList"/>
    <dgm:cxn modelId="{19AB5304-5167-EC4B-BA71-7D73792D1326}" type="presParOf" srcId="{516F7589-5027-405D-BF0F-6B1258EFBFF9}" destId="{07E96F78-DF5F-4D6D-830B-93EAD5CAA396}" srcOrd="0" destOrd="0" presId="urn:microsoft.com/office/officeart/2018/5/layout/IconCircleLabelList"/>
    <dgm:cxn modelId="{21CD69BA-8161-CD40-BEDE-C8C40786CC92}" type="presParOf" srcId="{07E96F78-DF5F-4D6D-830B-93EAD5CAA396}" destId="{2AF72C4F-B0C1-4B0A-8A85-D4D169DD70F3}" srcOrd="0" destOrd="0" presId="urn:microsoft.com/office/officeart/2018/5/layout/IconCircleLabelList"/>
    <dgm:cxn modelId="{8D340921-1E83-6B4C-BC34-C95C6B366021}" type="presParOf" srcId="{07E96F78-DF5F-4D6D-830B-93EAD5CAA396}" destId="{E3421E50-ABCC-48DE-8DB7-0E417DA4CA36}" srcOrd="1" destOrd="0" presId="urn:microsoft.com/office/officeart/2018/5/layout/IconCircleLabelList"/>
    <dgm:cxn modelId="{0A817214-47C4-6546-BDC5-2F84EAADB5D3}" type="presParOf" srcId="{07E96F78-DF5F-4D6D-830B-93EAD5CAA396}" destId="{96301CB7-0DA0-43D1-83BD-9D56439CC4AE}" srcOrd="2" destOrd="0" presId="urn:microsoft.com/office/officeart/2018/5/layout/IconCircleLabelList"/>
    <dgm:cxn modelId="{426E3A67-B718-6F41-95F3-9A85B83A1357}" type="presParOf" srcId="{07E96F78-DF5F-4D6D-830B-93EAD5CAA396}" destId="{84CE82BA-7AF2-44B2-98D4-3E6563EB6669}" srcOrd="3" destOrd="0" presId="urn:microsoft.com/office/officeart/2018/5/layout/IconCircleLabelList"/>
    <dgm:cxn modelId="{3259F79F-F949-084F-80CF-8F75B8128073}" type="presParOf" srcId="{516F7589-5027-405D-BF0F-6B1258EFBFF9}" destId="{3E77BB9A-D5BC-43E1-8F95-7A1F07E5E312}" srcOrd="1" destOrd="0" presId="urn:microsoft.com/office/officeart/2018/5/layout/IconCircleLabelList"/>
    <dgm:cxn modelId="{5D3F270E-756F-254A-AB24-A488FD27D6D8}" type="presParOf" srcId="{516F7589-5027-405D-BF0F-6B1258EFBFF9}" destId="{44470EE1-C2F9-4CCB-AEC2-1BAF1FA808C6}" srcOrd="2" destOrd="0" presId="urn:microsoft.com/office/officeart/2018/5/layout/IconCircleLabelList"/>
    <dgm:cxn modelId="{C71DC4B8-01DE-FD43-9F0D-6169C5D5DC83}" type="presParOf" srcId="{44470EE1-C2F9-4CCB-AEC2-1BAF1FA808C6}" destId="{B136863D-E074-4CF1-8DA9-9238C62248E1}" srcOrd="0" destOrd="0" presId="urn:microsoft.com/office/officeart/2018/5/layout/IconCircleLabelList"/>
    <dgm:cxn modelId="{5DCE9A41-D7A5-CF4C-9D4C-E098EB1ED236}" type="presParOf" srcId="{44470EE1-C2F9-4CCB-AEC2-1BAF1FA808C6}" destId="{4819FC0A-6C8A-48D8-9CEE-70CBB0C1A2EF}" srcOrd="1" destOrd="0" presId="urn:microsoft.com/office/officeart/2018/5/layout/IconCircleLabelList"/>
    <dgm:cxn modelId="{5E8231DC-DDA1-DB4E-9548-57CCB50AFD1E}" type="presParOf" srcId="{44470EE1-C2F9-4CCB-AEC2-1BAF1FA808C6}" destId="{8ECC27E0-BF58-45E1-9B7A-54CC02C15D0A}" srcOrd="2" destOrd="0" presId="urn:microsoft.com/office/officeart/2018/5/layout/IconCircleLabelList"/>
    <dgm:cxn modelId="{387DC152-30E9-6A4D-8FF3-CA653D7DC187}" type="presParOf" srcId="{44470EE1-C2F9-4CCB-AEC2-1BAF1FA808C6}" destId="{9469C4D7-5253-4E43-90EE-526FA458ABB2}" srcOrd="3" destOrd="0" presId="urn:microsoft.com/office/officeart/2018/5/layout/IconCircleLabelList"/>
    <dgm:cxn modelId="{D97CD411-E242-7840-AF9D-13589A349475}" type="presParOf" srcId="{516F7589-5027-405D-BF0F-6B1258EFBFF9}" destId="{C6565E26-8D1D-461D-ABE8-9F0617D563F2}" srcOrd="3" destOrd="0" presId="urn:microsoft.com/office/officeart/2018/5/layout/IconCircleLabelList"/>
    <dgm:cxn modelId="{36058D0E-6C5E-C446-8098-2CA5499772A3}" type="presParOf" srcId="{516F7589-5027-405D-BF0F-6B1258EFBFF9}" destId="{1CB1A2F2-E9F9-4E56-A30B-01CAED1F34B2}" srcOrd="4" destOrd="0" presId="urn:microsoft.com/office/officeart/2018/5/layout/IconCircleLabelList"/>
    <dgm:cxn modelId="{34AA42E4-F37C-A44C-883F-FE79AE968BED}" type="presParOf" srcId="{1CB1A2F2-E9F9-4E56-A30B-01CAED1F34B2}" destId="{03EFABC8-57F9-41CD-868A-9369F17AADAE}" srcOrd="0" destOrd="0" presId="urn:microsoft.com/office/officeart/2018/5/layout/IconCircleLabelList"/>
    <dgm:cxn modelId="{AFC7A9C7-A9ED-874F-B3F0-3DD0A8740D8A}" type="presParOf" srcId="{1CB1A2F2-E9F9-4E56-A30B-01CAED1F34B2}" destId="{8B59FE91-36B5-44BC-A932-361F085DD05A}" srcOrd="1" destOrd="0" presId="urn:microsoft.com/office/officeart/2018/5/layout/IconCircleLabelList"/>
    <dgm:cxn modelId="{5010A366-2F90-BE40-824C-4AE9AC75149E}" type="presParOf" srcId="{1CB1A2F2-E9F9-4E56-A30B-01CAED1F34B2}" destId="{3361ABDC-44FF-4E68-B40B-751CF9D3849D}" srcOrd="2" destOrd="0" presId="urn:microsoft.com/office/officeart/2018/5/layout/IconCircleLabelList"/>
    <dgm:cxn modelId="{012FF5EA-0C52-5344-9CFC-3DD6BDF508C3}" type="presParOf" srcId="{1CB1A2F2-E9F9-4E56-A30B-01CAED1F34B2}" destId="{9C31A69A-BBA4-42FF-9A50-527026A7F656}" srcOrd="3" destOrd="0" presId="urn:microsoft.com/office/officeart/2018/5/layout/IconCircleLabelList"/>
    <dgm:cxn modelId="{629C8F26-417B-3543-8A5B-545DAC398F43}" type="presParOf" srcId="{516F7589-5027-405D-BF0F-6B1258EFBFF9}" destId="{01505F1D-F8B7-4B10-B838-E353A8BC7F05}" srcOrd="5" destOrd="0" presId="urn:microsoft.com/office/officeart/2018/5/layout/IconCircleLabelList"/>
    <dgm:cxn modelId="{D0A57688-17F4-3C45-BCA1-1CA1518EEF83}" type="presParOf" srcId="{516F7589-5027-405D-BF0F-6B1258EFBFF9}" destId="{8C42F795-FAA3-401B-9053-D1ABB2FEB795}" srcOrd="6" destOrd="0" presId="urn:microsoft.com/office/officeart/2018/5/layout/IconCircleLabelList"/>
    <dgm:cxn modelId="{DC171FBD-C5B1-F540-8B7C-B8FCC973CEA8}" type="presParOf" srcId="{8C42F795-FAA3-401B-9053-D1ABB2FEB795}" destId="{AF2D0438-9E89-4DF8-A145-835B8375101E}" srcOrd="0" destOrd="0" presId="urn:microsoft.com/office/officeart/2018/5/layout/IconCircleLabelList"/>
    <dgm:cxn modelId="{1623F5FA-BE13-424F-A9B4-C321139E6DCD}" type="presParOf" srcId="{8C42F795-FAA3-401B-9053-D1ABB2FEB795}" destId="{656619A7-C1C9-4546-9DEB-EC4198B31730}" srcOrd="1" destOrd="0" presId="urn:microsoft.com/office/officeart/2018/5/layout/IconCircleLabelList"/>
    <dgm:cxn modelId="{A245B26C-ECC5-8D4E-8972-D64C5AA070C7}" type="presParOf" srcId="{8C42F795-FAA3-401B-9053-D1ABB2FEB795}" destId="{40C5AF37-D5FA-44D8-9D32-CA38A123AAFD}" srcOrd="2" destOrd="0" presId="urn:microsoft.com/office/officeart/2018/5/layout/IconCircleLabelList"/>
    <dgm:cxn modelId="{6C83414D-4366-A24A-ACA2-6866FA447C95}" type="presParOf" srcId="{8C42F795-FAA3-401B-9053-D1ABB2FEB795}" destId="{9564F802-5BBE-4BA4-8F74-0B1DBB3D4AE2}" srcOrd="3" destOrd="0" presId="urn:microsoft.com/office/officeart/2018/5/layout/IconCircleLabelList"/>
    <dgm:cxn modelId="{8B6C3586-222C-1344-A092-8080E2BB7AED}" type="presParOf" srcId="{516F7589-5027-405D-BF0F-6B1258EFBFF9}" destId="{D1CCEE4F-9E6F-4628-BBE6-5BA60299E808}" srcOrd="7" destOrd="0" presId="urn:microsoft.com/office/officeart/2018/5/layout/IconCircleLabelList"/>
    <dgm:cxn modelId="{B7F78139-CECA-DF4F-A757-9C08447B8553}" type="presParOf" srcId="{516F7589-5027-405D-BF0F-6B1258EFBFF9}" destId="{6A5A0B8D-2556-451D-AAA4-4B37F8DDF8C4}" srcOrd="8" destOrd="0" presId="urn:microsoft.com/office/officeart/2018/5/layout/IconCircleLabelList"/>
    <dgm:cxn modelId="{ED8A360C-4095-1547-A14C-4CE742555D20}" type="presParOf" srcId="{6A5A0B8D-2556-451D-AAA4-4B37F8DDF8C4}" destId="{0C451972-EE23-49C8-9AD0-B51FABBE1B0C}" srcOrd="0" destOrd="0" presId="urn:microsoft.com/office/officeart/2018/5/layout/IconCircleLabelList"/>
    <dgm:cxn modelId="{DD39DCB7-9D42-284E-BEE0-55309132116B}" type="presParOf" srcId="{6A5A0B8D-2556-451D-AAA4-4B37F8DDF8C4}" destId="{AA93E7E6-AE3E-4ED5-BD57-43B72A9D0B50}" srcOrd="1" destOrd="0" presId="urn:microsoft.com/office/officeart/2018/5/layout/IconCircleLabelList"/>
    <dgm:cxn modelId="{A04F0BBA-5BB1-FE49-BBBE-D7E78D71B5EA}" type="presParOf" srcId="{6A5A0B8D-2556-451D-AAA4-4B37F8DDF8C4}" destId="{59237A13-E5C9-419B-96A9-BC1541EA1D9C}" srcOrd="2" destOrd="0" presId="urn:microsoft.com/office/officeart/2018/5/layout/IconCircleLabelList"/>
    <dgm:cxn modelId="{CC8DAFE4-6322-1141-A6DA-327C3B9D9A1B}" type="presParOf" srcId="{6A5A0B8D-2556-451D-AAA4-4B37F8DDF8C4}" destId="{86C34F5E-F5A5-433A-A752-CAF8F5C188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B9FB43-16AD-4AC7-8835-D9B2E9B0C2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EB3979-5A93-4FA9-9362-EF50164157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Set timelines for reaching the goal</a:t>
          </a:r>
        </a:p>
      </dgm:t>
    </dgm:pt>
    <dgm:pt modelId="{261A8068-2BF9-4229-9FC4-6E03FE2D4FA7}" type="parTrans" cxnId="{71146AAE-B5FA-4015-9657-86B1DED7AC97}">
      <dgm:prSet/>
      <dgm:spPr/>
      <dgm:t>
        <a:bodyPr/>
        <a:lstStyle/>
        <a:p>
          <a:endParaRPr lang="en-US"/>
        </a:p>
      </dgm:t>
    </dgm:pt>
    <dgm:pt modelId="{06E6DB16-E405-4453-A896-FE27A7F2B606}" type="sibTrans" cxnId="{71146AAE-B5FA-4015-9657-86B1DED7AC97}">
      <dgm:prSet/>
      <dgm:spPr/>
      <dgm:t>
        <a:bodyPr/>
        <a:lstStyle/>
        <a:p>
          <a:endParaRPr lang="en-US"/>
        </a:p>
      </dgm:t>
    </dgm:pt>
    <dgm:pt modelId="{7C7D2624-7561-465F-A7C1-54DB60B502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Set state goals for </a:t>
          </a:r>
          <a:r>
            <a:rPr lang="en-US" sz="2400">
              <a:latin typeface="Garamond" panose="02020404030301010803"/>
            </a:rPr>
            <a:t>EVs</a:t>
          </a:r>
        </a:p>
        <a:p>
          <a:pPr>
            <a:lnSpc>
              <a:spcPct val="100000"/>
            </a:lnSpc>
          </a:pPr>
          <a:r>
            <a:rPr lang="en-US" sz="1800">
              <a:latin typeface="Garamond" panose="02020404030301010803"/>
            </a:rPr>
            <a:t>◦ Number and type of EVs</a:t>
          </a:r>
        </a:p>
        <a:p>
          <a:pPr>
            <a:lnSpc>
              <a:spcPct val="100000"/>
            </a:lnSpc>
          </a:pPr>
          <a:r>
            <a:rPr lang="en-US" sz="1800">
              <a:latin typeface="Garamond" panose="02020404030301010803"/>
            </a:rPr>
            <a:t>◦ Number and type of charging stations</a:t>
          </a:r>
        </a:p>
        <a:p>
          <a:pPr>
            <a:lnSpc>
              <a:spcPct val="100000"/>
            </a:lnSpc>
          </a:pPr>
          <a:r>
            <a:rPr lang="en-US" sz="1800">
              <a:latin typeface="Garamond" panose="02020404030301010803"/>
            </a:rPr>
            <a:t>◦ Goals for communities served</a:t>
          </a:r>
        </a:p>
      </dgm:t>
    </dgm:pt>
    <dgm:pt modelId="{4B0BD395-FFAB-4275-ABC8-18CADCAC5BB9}" type="sibTrans" cxnId="{147C9CF3-A3DC-414F-957D-B48F4355D8F7}">
      <dgm:prSet/>
      <dgm:spPr/>
      <dgm:t>
        <a:bodyPr/>
        <a:lstStyle/>
        <a:p>
          <a:endParaRPr lang="en-US"/>
        </a:p>
      </dgm:t>
    </dgm:pt>
    <dgm:pt modelId="{2640D347-9B49-4089-B86A-A2E770A3B97A}" type="parTrans" cxnId="{147C9CF3-A3DC-414F-957D-B48F4355D8F7}">
      <dgm:prSet/>
      <dgm:spPr/>
      <dgm:t>
        <a:bodyPr/>
        <a:lstStyle/>
        <a:p>
          <a:endParaRPr lang="en-US"/>
        </a:p>
      </dgm:t>
    </dgm:pt>
    <dgm:pt modelId="{75C43B8E-3259-49E3-B2E2-738373F2D6A5}" type="pres">
      <dgm:prSet presAssocID="{94B9FB43-16AD-4AC7-8835-D9B2E9B0C2C3}" presName="root" presStyleCnt="0">
        <dgm:presLayoutVars>
          <dgm:dir/>
          <dgm:resizeHandles val="exact"/>
        </dgm:presLayoutVars>
      </dgm:prSet>
      <dgm:spPr/>
    </dgm:pt>
    <dgm:pt modelId="{C01D765A-3D5D-4CE1-A34B-F81C431F56D2}" type="pres">
      <dgm:prSet presAssocID="{7C7D2624-7561-465F-A7C1-54DB60B5023E}" presName="compNode" presStyleCnt="0"/>
      <dgm:spPr/>
    </dgm:pt>
    <dgm:pt modelId="{91C08C82-7171-4540-AC37-445475E9B23E}" type="pres">
      <dgm:prSet presAssocID="{7C7D2624-7561-465F-A7C1-54DB60B5023E}" presName="bgRect" presStyleLbl="bgShp" presStyleIdx="0" presStyleCnt="2" custScaleY="175944" custLinFactNeighborY="-1352"/>
      <dgm:spPr/>
    </dgm:pt>
    <dgm:pt modelId="{5F073CC3-F554-473E-8328-6A6C27688329}" type="pres">
      <dgm:prSet presAssocID="{7C7D2624-7561-465F-A7C1-54DB60B5023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71AA9BC-7879-4090-A01B-983528BEE9E2}" type="pres">
      <dgm:prSet presAssocID="{7C7D2624-7561-465F-A7C1-54DB60B5023E}" presName="spaceRect" presStyleCnt="0"/>
      <dgm:spPr/>
    </dgm:pt>
    <dgm:pt modelId="{33D17CE1-3AE4-44A7-984C-C741C53715C1}" type="pres">
      <dgm:prSet presAssocID="{7C7D2624-7561-465F-A7C1-54DB60B5023E}" presName="parTx" presStyleLbl="revTx" presStyleIdx="0" presStyleCnt="2" custScaleX="104398" custLinFactNeighborX="-1239" custLinFactNeighborY="-23172">
        <dgm:presLayoutVars>
          <dgm:chMax val="0"/>
          <dgm:chPref val="0"/>
        </dgm:presLayoutVars>
      </dgm:prSet>
      <dgm:spPr/>
    </dgm:pt>
    <dgm:pt modelId="{E3EF7D46-B6EB-42F3-AB28-232E6CC8A39D}" type="pres">
      <dgm:prSet presAssocID="{4B0BD395-FFAB-4275-ABC8-18CADCAC5BB9}" presName="sibTrans" presStyleCnt="0"/>
      <dgm:spPr/>
    </dgm:pt>
    <dgm:pt modelId="{B3EF9B4E-507C-4893-8CE6-3D28696BF26B}" type="pres">
      <dgm:prSet presAssocID="{72EB3979-5A93-4FA9-9362-EF5016415744}" presName="compNode" presStyleCnt="0"/>
      <dgm:spPr/>
    </dgm:pt>
    <dgm:pt modelId="{E2D9227C-ADDF-4B81-86B9-34215F21F141}" type="pres">
      <dgm:prSet presAssocID="{72EB3979-5A93-4FA9-9362-EF5016415744}" presName="bgRect" presStyleLbl="bgShp" presStyleIdx="1" presStyleCnt="2" custScaleY="123573"/>
      <dgm:spPr/>
    </dgm:pt>
    <dgm:pt modelId="{807DA6C5-1E96-471F-A510-11505B7365BE}" type="pres">
      <dgm:prSet presAssocID="{72EB3979-5A93-4FA9-9362-EF50164157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2AEDC4A-F5BF-4A54-9FF7-697239A30980}" type="pres">
      <dgm:prSet presAssocID="{72EB3979-5A93-4FA9-9362-EF5016415744}" presName="spaceRect" presStyleCnt="0"/>
      <dgm:spPr/>
    </dgm:pt>
    <dgm:pt modelId="{358209AE-A865-4592-9E20-E0E80E468AC4}" type="pres">
      <dgm:prSet presAssocID="{72EB3979-5A93-4FA9-9362-EF5016415744}" presName="parTx" presStyleLbl="revTx" presStyleIdx="1" presStyleCnt="2" custLinFactNeighborY="-22432">
        <dgm:presLayoutVars>
          <dgm:chMax val="0"/>
          <dgm:chPref val="0"/>
        </dgm:presLayoutVars>
      </dgm:prSet>
      <dgm:spPr/>
    </dgm:pt>
  </dgm:ptLst>
  <dgm:cxnLst>
    <dgm:cxn modelId="{868F8639-4981-5F42-BA7F-A39D2E3DDE92}" type="presOf" srcId="{7C7D2624-7561-465F-A7C1-54DB60B5023E}" destId="{33D17CE1-3AE4-44A7-984C-C741C53715C1}" srcOrd="0" destOrd="0" presId="urn:microsoft.com/office/officeart/2018/2/layout/IconVerticalSolidList"/>
    <dgm:cxn modelId="{71146AAE-B5FA-4015-9657-86B1DED7AC97}" srcId="{94B9FB43-16AD-4AC7-8835-D9B2E9B0C2C3}" destId="{72EB3979-5A93-4FA9-9362-EF5016415744}" srcOrd="1" destOrd="0" parTransId="{261A8068-2BF9-4229-9FC4-6E03FE2D4FA7}" sibTransId="{06E6DB16-E405-4453-A896-FE27A7F2B606}"/>
    <dgm:cxn modelId="{97A512C2-4CDD-524D-BD16-945986E1F791}" type="presOf" srcId="{72EB3979-5A93-4FA9-9362-EF5016415744}" destId="{358209AE-A865-4592-9E20-E0E80E468AC4}" srcOrd="0" destOrd="0" presId="urn:microsoft.com/office/officeart/2018/2/layout/IconVerticalSolidList"/>
    <dgm:cxn modelId="{EA84B3E1-F034-C545-A79C-BCB1494EC18F}" type="presOf" srcId="{94B9FB43-16AD-4AC7-8835-D9B2E9B0C2C3}" destId="{75C43B8E-3259-49E3-B2E2-738373F2D6A5}" srcOrd="0" destOrd="0" presId="urn:microsoft.com/office/officeart/2018/2/layout/IconVerticalSolidList"/>
    <dgm:cxn modelId="{147C9CF3-A3DC-414F-957D-B48F4355D8F7}" srcId="{94B9FB43-16AD-4AC7-8835-D9B2E9B0C2C3}" destId="{7C7D2624-7561-465F-A7C1-54DB60B5023E}" srcOrd="0" destOrd="0" parTransId="{2640D347-9B49-4089-B86A-A2E770A3B97A}" sibTransId="{4B0BD395-FFAB-4275-ABC8-18CADCAC5BB9}"/>
    <dgm:cxn modelId="{32B40D54-30D2-DD4B-BBB3-F88BEDDA9AB8}" type="presParOf" srcId="{75C43B8E-3259-49E3-B2E2-738373F2D6A5}" destId="{C01D765A-3D5D-4CE1-A34B-F81C431F56D2}" srcOrd="0" destOrd="0" presId="urn:microsoft.com/office/officeart/2018/2/layout/IconVerticalSolidList"/>
    <dgm:cxn modelId="{A5151403-C4FB-9645-8D89-7B05DC28A6BE}" type="presParOf" srcId="{C01D765A-3D5D-4CE1-A34B-F81C431F56D2}" destId="{91C08C82-7171-4540-AC37-445475E9B23E}" srcOrd="0" destOrd="0" presId="urn:microsoft.com/office/officeart/2018/2/layout/IconVerticalSolidList"/>
    <dgm:cxn modelId="{93D8A5D2-F843-C341-AA1D-B36EEF287758}" type="presParOf" srcId="{C01D765A-3D5D-4CE1-A34B-F81C431F56D2}" destId="{5F073CC3-F554-473E-8328-6A6C27688329}" srcOrd="1" destOrd="0" presId="urn:microsoft.com/office/officeart/2018/2/layout/IconVerticalSolidList"/>
    <dgm:cxn modelId="{E52122FF-BE87-7F40-AA8B-29707467B349}" type="presParOf" srcId="{C01D765A-3D5D-4CE1-A34B-F81C431F56D2}" destId="{671AA9BC-7879-4090-A01B-983528BEE9E2}" srcOrd="2" destOrd="0" presId="urn:microsoft.com/office/officeart/2018/2/layout/IconVerticalSolidList"/>
    <dgm:cxn modelId="{CABC929C-BE71-434D-99D5-E8E2F066878F}" type="presParOf" srcId="{C01D765A-3D5D-4CE1-A34B-F81C431F56D2}" destId="{33D17CE1-3AE4-44A7-984C-C741C53715C1}" srcOrd="3" destOrd="0" presId="urn:microsoft.com/office/officeart/2018/2/layout/IconVerticalSolidList"/>
    <dgm:cxn modelId="{C55E36C6-44F5-F44B-B3AC-37616D859ACD}" type="presParOf" srcId="{75C43B8E-3259-49E3-B2E2-738373F2D6A5}" destId="{E3EF7D46-B6EB-42F3-AB28-232E6CC8A39D}" srcOrd="1" destOrd="0" presId="urn:microsoft.com/office/officeart/2018/2/layout/IconVerticalSolidList"/>
    <dgm:cxn modelId="{F6DC1A28-4269-8747-B84C-74B4880260AB}" type="presParOf" srcId="{75C43B8E-3259-49E3-B2E2-738373F2D6A5}" destId="{B3EF9B4E-507C-4893-8CE6-3D28696BF26B}" srcOrd="2" destOrd="0" presId="urn:microsoft.com/office/officeart/2018/2/layout/IconVerticalSolidList"/>
    <dgm:cxn modelId="{CE71554D-9DC5-4A40-97DA-32A287BC1580}" type="presParOf" srcId="{B3EF9B4E-507C-4893-8CE6-3D28696BF26B}" destId="{E2D9227C-ADDF-4B81-86B9-34215F21F141}" srcOrd="0" destOrd="0" presId="urn:microsoft.com/office/officeart/2018/2/layout/IconVerticalSolidList"/>
    <dgm:cxn modelId="{A00352DC-20CD-7B46-9B00-9507E2AD7924}" type="presParOf" srcId="{B3EF9B4E-507C-4893-8CE6-3D28696BF26B}" destId="{807DA6C5-1E96-471F-A510-11505B7365BE}" srcOrd="1" destOrd="0" presId="urn:microsoft.com/office/officeart/2018/2/layout/IconVerticalSolidList"/>
    <dgm:cxn modelId="{546B8ED3-725F-874A-B738-3BAA736D5196}" type="presParOf" srcId="{B3EF9B4E-507C-4893-8CE6-3D28696BF26B}" destId="{B2AEDC4A-F5BF-4A54-9FF7-697239A30980}" srcOrd="2" destOrd="0" presId="urn:microsoft.com/office/officeart/2018/2/layout/IconVerticalSolidList"/>
    <dgm:cxn modelId="{FC1A64DE-2951-7444-B330-A37ABF8530B3}" type="presParOf" srcId="{B3EF9B4E-507C-4893-8CE6-3D28696BF26B}" destId="{358209AE-A865-4592-9E20-E0E80E468A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AE31D-D964-4FF5-9D35-FAC87C53AF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E8B3C30E-1CD6-4FBF-8F59-7EF2F5C053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alignment with the public interest (reflecting cost, risk and environmental management) and consider the application of some consumer protection guardrails </a:t>
          </a:r>
        </a:p>
      </dgm:t>
    </dgm:pt>
    <dgm:pt modelId="{AB43CE91-8157-484D-A315-CF18D4E2AD98}" type="parTrans" cxnId="{0A31DADC-BC51-42FE-A7A1-F1F6CD181846}">
      <dgm:prSet/>
      <dgm:spPr/>
      <dgm:t>
        <a:bodyPr/>
        <a:lstStyle/>
        <a:p>
          <a:endParaRPr lang="en-US"/>
        </a:p>
      </dgm:t>
    </dgm:pt>
    <dgm:pt modelId="{CAF1F30C-DC12-45A5-A37B-FD7BF65092D2}" type="sibTrans" cxnId="{0A31DADC-BC51-42FE-A7A1-F1F6CD181846}">
      <dgm:prSet/>
      <dgm:spPr/>
      <dgm:t>
        <a:bodyPr/>
        <a:lstStyle/>
        <a:p>
          <a:endParaRPr lang="en-US"/>
        </a:p>
      </dgm:t>
    </dgm:pt>
    <dgm:pt modelId="{783F281E-7F2B-447E-86C7-10C24EFD4F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Enable coordination between state agencies of transportation, air quality and environment, commerce, tourism and energy, and the public utilities commission</a:t>
          </a:r>
        </a:p>
      </dgm:t>
    </dgm:pt>
    <dgm:pt modelId="{54554CF0-D697-41FB-BB56-981C54E9B46C}" type="parTrans" cxnId="{51C588F6-1CE6-4663-B949-50BCA96A55F8}">
      <dgm:prSet/>
      <dgm:spPr/>
      <dgm:t>
        <a:bodyPr/>
        <a:lstStyle/>
        <a:p>
          <a:endParaRPr lang="en-US"/>
        </a:p>
      </dgm:t>
    </dgm:pt>
    <dgm:pt modelId="{516D5E97-6766-478A-9D2F-B6516EAB0BCD}" type="sibTrans" cxnId="{51C588F6-1CE6-4663-B949-50BCA96A55F8}">
      <dgm:prSet/>
      <dgm:spPr/>
      <dgm:t>
        <a:bodyPr/>
        <a:lstStyle/>
        <a:p>
          <a:endParaRPr lang="en-US"/>
        </a:p>
      </dgm:t>
    </dgm:pt>
    <dgm:pt modelId="{423F2156-4CFB-44C2-AF80-4256E1C375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mechanisms exist to coordinate between various offices of state government and local jurisdictions</a:t>
          </a:r>
        </a:p>
      </dgm:t>
    </dgm:pt>
    <dgm:pt modelId="{E187DD84-F68E-4887-97D8-5B2A55172582}" type="parTrans" cxnId="{776F2680-2BB3-4FB7-BD6F-C543282DEC75}">
      <dgm:prSet/>
      <dgm:spPr/>
      <dgm:t>
        <a:bodyPr/>
        <a:lstStyle/>
        <a:p>
          <a:endParaRPr lang="en-US"/>
        </a:p>
      </dgm:t>
    </dgm:pt>
    <dgm:pt modelId="{FC4F1926-4292-48C2-AA43-439F3512A39F}" type="sibTrans" cxnId="{776F2680-2BB3-4FB7-BD6F-C543282DEC75}">
      <dgm:prSet/>
      <dgm:spPr/>
      <dgm:t>
        <a:bodyPr/>
        <a:lstStyle/>
        <a:p>
          <a:endParaRPr lang="en-US"/>
        </a:p>
      </dgm:t>
    </dgm:pt>
    <dgm:pt modelId="{D4630835-AE3C-4E3E-A24B-513EC071E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a vision for electrified transportation in a state, and connect state goals, priorities and actions</a:t>
          </a:r>
        </a:p>
      </dgm:t>
    </dgm:pt>
    <dgm:pt modelId="{14B63E8A-192D-4D6B-AA03-3CDC50913492}" type="sibTrans" cxnId="{FBD9DCDC-44DA-415A-B50A-BEB607719EAD}">
      <dgm:prSet/>
      <dgm:spPr/>
      <dgm:t>
        <a:bodyPr/>
        <a:lstStyle/>
        <a:p>
          <a:endParaRPr lang="en-US"/>
        </a:p>
      </dgm:t>
    </dgm:pt>
    <dgm:pt modelId="{C1ACB20B-E178-4120-B6D7-86E3148EB3DE}" type="parTrans" cxnId="{FBD9DCDC-44DA-415A-B50A-BEB607719EAD}">
      <dgm:prSet/>
      <dgm:spPr/>
      <dgm:t>
        <a:bodyPr/>
        <a:lstStyle/>
        <a:p>
          <a:endParaRPr lang="en-US"/>
        </a:p>
      </dgm:t>
    </dgm:pt>
    <dgm:pt modelId="{8103AEA2-B9BC-44B3-913B-CA98B5D850D3}" type="pres">
      <dgm:prSet presAssocID="{6ECAE31D-D964-4FF5-9D35-FAC87C53AF71}" presName="root" presStyleCnt="0">
        <dgm:presLayoutVars>
          <dgm:dir/>
          <dgm:resizeHandles val="exact"/>
        </dgm:presLayoutVars>
      </dgm:prSet>
      <dgm:spPr/>
    </dgm:pt>
    <dgm:pt modelId="{5EBF3BE0-66C3-4B1D-90F7-AA18A0AA5219}" type="pres">
      <dgm:prSet presAssocID="{D4630835-AE3C-4E3E-A24B-513EC071ED17}" presName="compNode" presStyleCnt="0"/>
      <dgm:spPr/>
    </dgm:pt>
    <dgm:pt modelId="{677DA001-CDA9-4578-BBBE-19B61DC2E050}" type="pres">
      <dgm:prSet presAssocID="{D4630835-AE3C-4E3E-A24B-513EC071ED17}" presName="bgRect" presStyleLbl="bgShp" presStyleIdx="0" presStyleCnt="4"/>
      <dgm:spPr/>
    </dgm:pt>
    <dgm:pt modelId="{85CE6677-223C-413F-94CF-71BA47CD9741}" type="pres">
      <dgm:prSet presAssocID="{D4630835-AE3C-4E3E-A24B-513EC071ED17}" presName="iconRect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9E0C6E80-464B-49E8-AAA6-840EB25245C3}" type="pres">
      <dgm:prSet presAssocID="{D4630835-AE3C-4E3E-A24B-513EC071ED17}" presName="spaceRect" presStyleCnt="0"/>
      <dgm:spPr/>
    </dgm:pt>
    <dgm:pt modelId="{1D8145B7-49C3-4F7E-9B9E-AC39E611C5CF}" type="pres">
      <dgm:prSet presAssocID="{D4630835-AE3C-4E3E-A24B-513EC071ED17}" presName="parTx" presStyleLbl="revTx" presStyleIdx="0" presStyleCnt="4">
        <dgm:presLayoutVars>
          <dgm:chMax val="0"/>
          <dgm:chPref val="0"/>
        </dgm:presLayoutVars>
      </dgm:prSet>
      <dgm:spPr/>
    </dgm:pt>
    <dgm:pt modelId="{C3A6859B-51DF-4E9B-B515-DB3C25176C27}" type="pres">
      <dgm:prSet presAssocID="{14B63E8A-192D-4D6B-AA03-3CDC50913492}" presName="sibTrans" presStyleCnt="0"/>
      <dgm:spPr/>
    </dgm:pt>
    <dgm:pt modelId="{3A0C1F83-2E22-44AD-A684-5B626D087B0F}" type="pres">
      <dgm:prSet presAssocID="{E8B3C30E-1CD6-4FBF-8F59-7EF2F5C05366}" presName="compNode" presStyleCnt="0"/>
      <dgm:spPr/>
    </dgm:pt>
    <dgm:pt modelId="{5FCCE54D-2812-419A-9490-3489E7942DF3}" type="pres">
      <dgm:prSet presAssocID="{E8B3C30E-1CD6-4FBF-8F59-7EF2F5C05366}" presName="bgRect" presStyleLbl="bgShp" presStyleIdx="1" presStyleCnt="4"/>
      <dgm:spPr/>
    </dgm:pt>
    <dgm:pt modelId="{4BDE77DF-F0D6-45D6-8614-4910D30C83B9}" type="pres">
      <dgm:prSet presAssocID="{E8B3C30E-1CD6-4FBF-8F59-7EF2F5C05366}" presName="iconRect" presStyleLbl="node1" presStyleIdx="1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96C45E6B-3A9E-4DE5-846A-DF8BC43B3A6E}" type="pres">
      <dgm:prSet presAssocID="{E8B3C30E-1CD6-4FBF-8F59-7EF2F5C05366}" presName="spaceRect" presStyleCnt="0"/>
      <dgm:spPr/>
    </dgm:pt>
    <dgm:pt modelId="{ECC17A49-F011-4DA9-97D5-BD2B076D20A4}" type="pres">
      <dgm:prSet presAssocID="{E8B3C30E-1CD6-4FBF-8F59-7EF2F5C05366}" presName="parTx" presStyleLbl="revTx" presStyleIdx="1" presStyleCnt="4">
        <dgm:presLayoutVars>
          <dgm:chMax val="0"/>
          <dgm:chPref val="0"/>
        </dgm:presLayoutVars>
      </dgm:prSet>
      <dgm:spPr/>
    </dgm:pt>
    <dgm:pt modelId="{4F7ACD7E-D376-40CB-B693-838DDE4AE225}" type="pres">
      <dgm:prSet presAssocID="{CAF1F30C-DC12-45A5-A37B-FD7BF65092D2}" presName="sibTrans" presStyleCnt="0"/>
      <dgm:spPr/>
    </dgm:pt>
    <dgm:pt modelId="{186A94A6-E4B5-4F3A-B2F9-5242978717B5}" type="pres">
      <dgm:prSet presAssocID="{783F281E-7F2B-447E-86C7-10C24EFD4F4D}" presName="compNode" presStyleCnt="0"/>
      <dgm:spPr/>
    </dgm:pt>
    <dgm:pt modelId="{E765BA51-4AF9-492F-B022-87E8FA88C00B}" type="pres">
      <dgm:prSet presAssocID="{783F281E-7F2B-447E-86C7-10C24EFD4F4D}" presName="bgRect" presStyleLbl="bgShp" presStyleIdx="2" presStyleCnt="4"/>
      <dgm:spPr/>
    </dgm:pt>
    <dgm:pt modelId="{E9890B2F-093E-402B-B6F6-EAAB990E1C8F}" type="pres">
      <dgm:prSet presAssocID="{783F281E-7F2B-447E-86C7-10C24EFD4F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CA963837-BC0B-43EC-8CE9-477DA63E7C7E}" type="pres">
      <dgm:prSet presAssocID="{783F281E-7F2B-447E-86C7-10C24EFD4F4D}" presName="spaceRect" presStyleCnt="0"/>
      <dgm:spPr/>
    </dgm:pt>
    <dgm:pt modelId="{72A90FA0-70AA-44CF-AE51-CBBB8DC17341}" type="pres">
      <dgm:prSet presAssocID="{783F281E-7F2B-447E-86C7-10C24EFD4F4D}" presName="parTx" presStyleLbl="revTx" presStyleIdx="2" presStyleCnt="4">
        <dgm:presLayoutVars>
          <dgm:chMax val="0"/>
          <dgm:chPref val="0"/>
        </dgm:presLayoutVars>
      </dgm:prSet>
      <dgm:spPr/>
    </dgm:pt>
    <dgm:pt modelId="{75BE1880-B68C-4B12-990D-22DA4AAA8904}" type="pres">
      <dgm:prSet presAssocID="{516D5E97-6766-478A-9D2F-B6516EAB0BCD}" presName="sibTrans" presStyleCnt="0"/>
      <dgm:spPr/>
    </dgm:pt>
    <dgm:pt modelId="{ACA52A12-62B6-4571-90DE-0B4657A39DE7}" type="pres">
      <dgm:prSet presAssocID="{423F2156-4CFB-44C2-AF80-4256E1C37534}" presName="compNode" presStyleCnt="0"/>
      <dgm:spPr/>
    </dgm:pt>
    <dgm:pt modelId="{72080A36-EF47-4C7B-AA87-A7F650575170}" type="pres">
      <dgm:prSet presAssocID="{423F2156-4CFB-44C2-AF80-4256E1C37534}" presName="bgRect" presStyleLbl="bgShp" presStyleIdx="3" presStyleCnt="4"/>
      <dgm:spPr/>
    </dgm:pt>
    <dgm:pt modelId="{1C718A2C-B39F-436D-84F1-3215C4EE6ED8}" type="pres">
      <dgm:prSet presAssocID="{423F2156-4CFB-44C2-AF80-4256E1C3753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9A08F28-2D0B-4495-A943-EC720D4F54DD}" type="pres">
      <dgm:prSet presAssocID="{423F2156-4CFB-44C2-AF80-4256E1C37534}" presName="spaceRect" presStyleCnt="0"/>
      <dgm:spPr/>
    </dgm:pt>
    <dgm:pt modelId="{C263DF08-77DC-42B6-8D46-7BC21B7E38EA}" type="pres">
      <dgm:prSet presAssocID="{423F2156-4CFB-44C2-AF80-4256E1C3753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DDDBC09-2BE1-4B7F-A3A0-4143C400F95B}" type="presOf" srcId="{D4630835-AE3C-4E3E-A24B-513EC071ED17}" destId="{1D8145B7-49C3-4F7E-9B9E-AC39E611C5CF}" srcOrd="0" destOrd="0" presId="urn:microsoft.com/office/officeart/2018/2/layout/IconVerticalSolidList"/>
    <dgm:cxn modelId="{7FF16C43-6FFB-410D-8998-0CD571DF9324}" type="presOf" srcId="{6ECAE31D-D964-4FF5-9D35-FAC87C53AF71}" destId="{8103AEA2-B9BC-44B3-913B-CA98B5D850D3}" srcOrd="0" destOrd="0" presId="urn:microsoft.com/office/officeart/2018/2/layout/IconVerticalSolidList"/>
    <dgm:cxn modelId="{35CA9D6B-E2F0-40BC-A551-B8CA4FAEFFD1}" type="presOf" srcId="{423F2156-4CFB-44C2-AF80-4256E1C37534}" destId="{C263DF08-77DC-42B6-8D46-7BC21B7E38EA}" srcOrd="0" destOrd="0" presId="urn:microsoft.com/office/officeart/2018/2/layout/IconVerticalSolidList"/>
    <dgm:cxn modelId="{AB6EC475-A81F-4CC1-84F4-7D1685D91A47}" type="presOf" srcId="{E8B3C30E-1CD6-4FBF-8F59-7EF2F5C05366}" destId="{ECC17A49-F011-4DA9-97D5-BD2B076D20A4}" srcOrd="0" destOrd="0" presId="urn:microsoft.com/office/officeart/2018/2/layout/IconVerticalSolidList"/>
    <dgm:cxn modelId="{776F2680-2BB3-4FB7-BD6F-C543282DEC75}" srcId="{6ECAE31D-D964-4FF5-9D35-FAC87C53AF71}" destId="{423F2156-4CFB-44C2-AF80-4256E1C37534}" srcOrd="3" destOrd="0" parTransId="{E187DD84-F68E-4887-97D8-5B2A55172582}" sibTransId="{FC4F1926-4292-48C2-AA43-439F3512A39F}"/>
    <dgm:cxn modelId="{6A6B83D0-9C72-4185-BF82-589CAD429260}" type="presOf" srcId="{783F281E-7F2B-447E-86C7-10C24EFD4F4D}" destId="{72A90FA0-70AA-44CF-AE51-CBBB8DC17341}" srcOrd="0" destOrd="0" presId="urn:microsoft.com/office/officeart/2018/2/layout/IconVerticalSolidList"/>
    <dgm:cxn modelId="{0A31DADC-BC51-42FE-A7A1-F1F6CD181846}" srcId="{6ECAE31D-D964-4FF5-9D35-FAC87C53AF71}" destId="{E8B3C30E-1CD6-4FBF-8F59-7EF2F5C05366}" srcOrd="1" destOrd="0" parTransId="{AB43CE91-8157-484D-A315-CF18D4E2AD98}" sibTransId="{CAF1F30C-DC12-45A5-A37B-FD7BF65092D2}"/>
    <dgm:cxn modelId="{FBD9DCDC-44DA-415A-B50A-BEB607719EAD}" srcId="{6ECAE31D-D964-4FF5-9D35-FAC87C53AF71}" destId="{D4630835-AE3C-4E3E-A24B-513EC071ED17}" srcOrd="0" destOrd="0" parTransId="{C1ACB20B-E178-4120-B6D7-86E3148EB3DE}" sibTransId="{14B63E8A-192D-4D6B-AA03-3CDC50913492}"/>
    <dgm:cxn modelId="{51C588F6-1CE6-4663-B949-50BCA96A55F8}" srcId="{6ECAE31D-D964-4FF5-9D35-FAC87C53AF71}" destId="{783F281E-7F2B-447E-86C7-10C24EFD4F4D}" srcOrd="2" destOrd="0" parTransId="{54554CF0-D697-41FB-BB56-981C54E9B46C}" sibTransId="{516D5E97-6766-478A-9D2F-B6516EAB0BCD}"/>
    <dgm:cxn modelId="{9E9BA4C5-6EEE-462A-9939-0690A370C99C}" type="presParOf" srcId="{8103AEA2-B9BC-44B3-913B-CA98B5D850D3}" destId="{5EBF3BE0-66C3-4B1D-90F7-AA18A0AA5219}" srcOrd="0" destOrd="0" presId="urn:microsoft.com/office/officeart/2018/2/layout/IconVerticalSolidList"/>
    <dgm:cxn modelId="{F3766347-3F9C-424C-B587-761082A8362F}" type="presParOf" srcId="{5EBF3BE0-66C3-4B1D-90F7-AA18A0AA5219}" destId="{677DA001-CDA9-4578-BBBE-19B61DC2E050}" srcOrd="0" destOrd="0" presId="urn:microsoft.com/office/officeart/2018/2/layout/IconVerticalSolidList"/>
    <dgm:cxn modelId="{50030AFD-7762-4B25-8339-D1A01A393B26}" type="presParOf" srcId="{5EBF3BE0-66C3-4B1D-90F7-AA18A0AA5219}" destId="{85CE6677-223C-413F-94CF-71BA47CD9741}" srcOrd="1" destOrd="0" presId="urn:microsoft.com/office/officeart/2018/2/layout/IconVerticalSolidList"/>
    <dgm:cxn modelId="{F9D5A565-A67F-4925-A9A8-59265D207E89}" type="presParOf" srcId="{5EBF3BE0-66C3-4B1D-90F7-AA18A0AA5219}" destId="{9E0C6E80-464B-49E8-AAA6-840EB25245C3}" srcOrd="2" destOrd="0" presId="urn:microsoft.com/office/officeart/2018/2/layout/IconVerticalSolidList"/>
    <dgm:cxn modelId="{3D70BBA7-4F9A-4751-8271-FB87D35CAF16}" type="presParOf" srcId="{5EBF3BE0-66C3-4B1D-90F7-AA18A0AA5219}" destId="{1D8145B7-49C3-4F7E-9B9E-AC39E611C5CF}" srcOrd="3" destOrd="0" presId="urn:microsoft.com/office/officeart/2018/2/layout/IconVerticalSolidList"/>
    <dgm:cxn modelId="{261E1DF6-A74E-400A-BE15-03B33D68D42E}" type="presParOf" srcId="{8103AEA2-B9BC-44B3-913B-CA98B5D850D3}" destId="{C3A6859B-51DF-4E9B-B515-DB3C25176C27}" srcOrd="1" destOrd="0" presId="urn:microsoft.com/office/officeart/2018/2/layout/IconVerticalSolidList"/>
    <dgm:cxn modelId="{34DD51FF-6F64-4EC5-B74D-051515573D42}" type="presParOf" srcId="{8103AEA2-B9BC-44B3-913B-CA98B5D850D3}" destId="{3A0C1F83-2E22-44AD-A684-5B626D087B0F}" srcOrd="2" destOrd="0" presId="urn:microsoft.com/office/officeart/2018/2/layout/IconVerticalSolidList"/>
    <dgm:cxn modelId="{0FD42878-9AB8-4656-9D2E-659923A16A73}" type="presParOf" srcId="{3A0C1F83-2E22-44AD-A684-5B626D087B0F}" destId="{5FCCE54D-2812-419A-9490-3489E7942DF3}" srcOrd="0" destOrd="0" presId="urn:microsoft.com/office/officeart/2018/2/layout/IconVerticalSolidList"/>
    <dgm:cxn modelId="{6F46F91B-F371-466B-B57B-B0888D00D6C7}" type="presParOf" srcId="{3A0C1F83-2E22-44AD-A684-5B626D087B0F}" destId="{4BDE77DF-F0D6-45D6-8614-4910D30C83B9}" srcOrd="1" destOrd="0" presId="urn:microsoft.com/office/officeart/2018/2/layout/IconVerticalSolidList"/>
    <dgm:cxn modelId="{E79F751F-B6DA-43BD-910E-6164460C3B05}" type="presParOf" srcId="{3A0C1F83-2E22-44AD-A684-5B626D087B0F}" destId="{96C45E6B-3A9E-4DE5-846A-DF8BC43B3A6E}" srcOrd="2" destOrd="0" presId="urn:microsoft.com/office/officeart/2018/2/layout/IconVerticalSolidList"/>
    <dgm:cxn modelId="{F9D3650C-BC7A-4DD8-BA48-B92BB8A26088}" type="presParOf" srcId="{3A0C1F83-2E22-44AD-A684-5B626D087B0F}" destId="{ECC17A49-F011-4DA9-97D5-BD2B076D20A4}" srcOrd="3" destOrd="0" presId="urn:microsoft.com/office/officeart/2018/2/layout/IconVerticalSolidList"/>
    <dgm:cxn modelId="{247F080F-E9AC-4827-872C-7C7DE25251CC}" type="presParOf" srcId="{8103AEA2-B9BC-44B3-913B-CA98B5D850D3}" destId="{4F7ACD7E-D376-40CB-B693-838DDE4AE225}" srcOrd="3" destOrd="0" presId="urn:microsoft.com/office/officeart/2018/2/layout/IconVerticalSolidList"/>
    <dgm:cxn modelId="{BF658517-84B6-408F-9F3B-F2A1BD6E6A59}" type="presParOf" srcId="{8103AEA2-B9BC-44B3-913B-CA98B5D850D3}" destId="{186A94A6-E4B5-4F3A-B2F9-5242978717B5}" srcOrd="4" destOrd="0" presId="urn:microsoft.com/office/officeart/2018/2/layout/IconVerticalSolidList"/>
    <dgm:cxn modelId="{C6EE9A7D-D9A1-49AC-93A0-DEE3CC38EC85}" type="presParOf" srcId="{186A94A6-E4B5-4F3A-B2F9-5242978717B5}" destId="{E765BA51-4AF9-492F-B022-87E8FA88C00B}" srcOrd="0" destOrd="0" presId="urn:microsoft.com/office/officeart/2018/2/layout/IconVerticalSolidList"/>
    <dgm:cxn modelId="{49BF029B-6115-4CA9-A3D2-D75B6FBEA765}" type="presParOf" srcId="{186A94A6-E4B5-4F3A-B2F9-5242978717B5}" destId="{E9890B2F-093E-402B-B6F6-EAAB990E1C8F}" srcOrd="1" destOrd="0" presId="urn:microsoft.com/office/officeart/2018/2/layout/IconVerticalSolidList"/>
    <dgm:cxn modelId="{6BC6470A-4A36-48B9-B23F-9436A6E86826}" type="presParOf" srcId="{186A94A6-E4B5-4F3A-B2F9-5242978717B5}" destId="{CA963837-BC0B-43EC-8CE9-477DA63E7C7E}" srcOrd="2" destOrd="0" presId="urn:microsoft.com/office/officeart/2018/2/layout/IconVerticalSolidList"/>
    <dgm:cxn modelId="{7BDBA19D-ADB4-4283-9E32-22AF0C5A3603}" type="presParOf" srcId="{186A94A6-E4B5-4F3A-B2F9-5242978717B5}" destId="{72A90FA0-70AA-44CF-AE51-CBBB8DC17341}" srcOrd="3" destOrd="0" presId="urn:microsoft.com/office/officeart/2018/2/layout/IconVerticalSolidList"/>
    <dgm:cxn modelId="{B39E4092-F6EB-4799-AA43-7CA3157BF51F}" type="presParOf" srcId="{8103AEA2-B9BC-44B3-913B-CA98B5D850D3}" destId="{75BE1880-B68C-4B12-990D-22DA4AAA8904}" srcOrd="5" destOrd="0" presId="urn:microsoft.com/office/officeart/2018/2/layout/IconVerticalSolidList"/>
    <dgm:cxn modelId="{AF1E0F05-A856-4431-A102-033D22C155DD}" type="presParOf" srcId="{8103AEA2-B9BC-44B3-913B-CA98B5D850D3}" destId="{ACA52A12-62B6-4571-90DE-0B4657A39DE7}" srcOrd="6" destOrd="0" presId="urn:microsoft.com/office/officeart/2018/2/layout/IconVerticalSolidList"/>
    <dgm:cxn modelId="{B0338F5C-96E6-4034-9FCF-FB856D82994C}" type="presParOf" srcId="{ACA52A12-62B6-4571-90DE-0B4657A39DE7}" destId="{72080A36-EF47-4C7B-AA87-A7F650575170}" srcOrd="0" destOrd="0" presId="urn:microsoft.com/office/officeart/2018/2/layout/IconVerticalSolidList"/>
    <dgm:cxn modelId="{08549BE1-A570-40EA-8FD6-75FB9624AD0B}" type="presParOf" srcId="{ACA52A12-62B6-4571-90DE-0B4657A39DE7}" destId="{1C718A2C-B39F-436D-84F1-3215C4EE6ED8}" srcOrd="1" destOrd="0" presId="urn:microsoft.com/office/officeart/2018/2/layout/IconVerticalSolidList"/>
    <dgm:cxn modelId="{9AA086EE-AF86-4DB2-AA13-6D0DFD7336B7}" type="presParOf" srcId="{ACA52A12-62B6-4571-90DE-0B4657A39DE7}" destId="{D9A08F28-2D0B-4495-A943-EC720D4F54DD}" srcOrd="2" destOrd="0" presId="urn:microsoft.com/office/officeart/2018/2/layout/IconVerticalSolidList"/>
    <dgm:cxn modelId="{C8A42FE6-0EFA-4ABA-9703-759A8645B540}" type="presParOf" srcId="{ACA52A12-62B6-4571-90DE-0B4657A39DE7}" destId="{C263DF08-77DC-42B6-8D46-7BC21B7E38E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CAAD1-ECCE-4C91-A14D-BCFB4477EF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0736D0-C917-4188-85F5-67B3A08412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States can lead </a:t>
          </a:r>
          <a:br>
            <a:rPr lang="en-US">
              <a:latin typeface="Garamond" panose="02020404030301010803"/>
            </a:rPr>
          </a:br>
          <a:r>
            <a:rPr lang="en-US"/>
            <a:t>by example</a:t>
          </a:r>
        </a:p>
      </dgm:t>
    </dgm:pt>
    <dgm:pt modelId="{D6909249-40B6-4A31-A6CB-93A6D0EAC5F1}" type="parTrans" cxnId="{DA9A0A08-C368-4643-9522-4849392039BC}">
      <dgm:prSet/>
      <dgm:spPr/>
      <dgm:t>
        <a:bodyPr/>
        <a:lstStyle/>
        <a:p>
          <a:endParaRPr lang="en-US"/>
        </a:p>
      </dgm:t>
    </dgm:pt>
    <dgm:pt modelId="{5501F9F2-32C1-4172-97DA-5AA9AC515066}" type="sibTrans" cxnId="{DA9A0A08-C368-4643-9522-4849392039BC}">
      <dgm:prSet/>
      <dgm:spPr/>
      <dgm:t>
        <a:bodyPr/>
        <a:lstStyle/>
        <a:p>
          <a:endParaRPr lang="en-US"/>
        </a:p>
      </dgm:t>
    </dgm:pt>
    <dgm:pt modelId="{FB1B6A58-F782-49C4-8442-78F09EE64C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 create infrastructure</a:t>
          </a:r>
        </a:p>
      </dgm:t>
    </dgm:pt>
    <dgm:pt modelId="{B1C2C2F2-A9D0-4C88-8357-0516BE812ED5}" type="parTrans" cxnId="{36B386AC-F067-476B-A77E-43FB7403B844}">
      <dgm:prSet/>
      <dgm:spPr/>
      <dgm:t>
        <a:bodyPr/>
        <a:lstStyle/>
        <a:p>
          <a:endParaRPr lang="en-US"/>
        </a:p>
      </dgm:t>
    </dgm:pt>
    <dgm:pt modelId="{B4C3A9B3-49A0-4CBE-A2D2-F2205F35B7B6}" type="sibTrans" cxnId="{36B386AC-F067-476B-A77E-43FB7403B844}">
      <dgm:prSet/>
      <dgm:spPr/>
      <dgm:t>
        <a:bodyPr/>
        <a:lstStyle/>
        <a:p>
          <a:endParaRPr lang="en-US"/>
        </a:p>
      </dgm:t>
    </dgm:pt>
    <dgm:pt modelId="{A95462E0-6BED-4617-993A-D4AE4A2330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Save money on maintenance</a:t>
          </a:r>
        </a:p>
      </dgm:t>
    </dgm:pt>
    <dgm:pt modelId="{F753AF96-1B0A-4C3B-A111-AAC1B6EB2248}" type="parTrans" cxnId="{512B7201-1741-44D9-89F8-CB176C5F7E62}">
      <dgm:prSet/>
      <dgm:spPr/>
      <dgm:t>
        <a:bodyPr/>
        <a:lstStyle/>
        <a:p>
          <a:endParaRPr lang="en-US"/>
        </a:p>
      </dgm:t>
    </dgm:pt>
    <dgm:pt modelId="{5014F8F1-A38E-497B-ACAA-AF5490D7DC93}" type="sibTrans" cxnId="{512B7201-1741-44D9-89F8-CB176C5F7E62}">
      <dgm:prSet/>
      <dgm:spPr/>
      <dgm:t>
        <a:bodyPr/>
        <a:lstStyle/>
        <a:p>
          <a:endParaRPr lang="en-US"/>
        </a:p>
      </dgm:t>
    </dgm:pt>
    <dgm:pt modelId="{51CA085E-4218-41B3-9748-D4B49B17D93B}" type="pres">
      <dgm:prSet presAssocID="{C1CCAAD1-ECCE-4C91-A14D-BCFB4477EF57}" presName="root" presStyleCnt="0">
        <dgm:presLayoutVars>
          <dgm:dir/>
          <dgm:resizeHandles val="exact"/>
        </dgm:presLayoutVars>
      </dgm:prSet>
      <dgm:spPr/>
    </dgm:pt>
    <dgm:pt modelId="{8FD074AA-5490-4693-83A6-C93348A10492}" type="pres">
      <dgm:prSet presAssocID="{010736D0-C917-4188-85F5-67B3A084127C}" presName="compNode" presStyleCnt="0"/>
      <dgm:spPr/>
    </dgm:pt>
    <dgm:pt modelId="{7A34678A-A9FD-4547-A933-7A9F03D56BCD}" type="pres">
      <dgm:prSet presAssocID="{010736D0-C917-4188-85F5-67B3A084127C}" presName="bgRect" presStyleLbl="bgShp" presStyleIdx="0" presStyleCnt="3"/>
      <dgm:spPr/>
    </dgm:pt>
    <dgm:pt modelId="{55BA9FF6-8B03-4492-A803-FE1B9CFC81D9}" type="pres">
      <dgm:prSet presAssocID="{010736D0-C917-4188-85F5-67B3A08412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 Arrow: Straight"/>
        </a:ext>
      </dgm:extLst>
    </dgm:pt>
    <dgm:pt modelId="{E23A7909-3654-4B3B-8EA3-E6C3AC0766D9}" type="pres">
      <dgm:prSet presAssocID="{010736D0-C917-4188-85F5-67B3A084127C}" presName="spaceRect" presStyleCnt="0"/>
      <dgm:spPr/>
    </dgm:pt>
    <dgm:pt modelId="{7B381075-0AB7-477B-94DD-92B007FD97E7}" type="pres">
      <dgm:prSet presAssocID="{010736D0-C917-4188-85F5-67B3A084127C}" presName="parTx" presStyleLbl="revTx" presStyleIdx="0" presStyleCnt="3">
        <dgm:presLayoutVars>
          <dgm:chMax val="0"/>
          <dgm:chPref val="0"/>
        </dgm:presLayoutVars>
      </dgm:prSet>
      <dgm:spPr/>
    </dgm:pt>
    <dgm:pt modelId="{7786FD89-186E-4B7A-831D-5F2CAAE0BA5B}" type="pres">
      <dgm:prSet presAssocID="{5501F9F2-32C1-4172-97DA-5AA9AC515066}" presName="sibTrans" presStyleCnt="0"/>
      <dgm:spPr/>
    </dgm:pt>
    <dgm:pt modelId="{29B84EA8-9403-48D5-A7D1-CEF776E2B675}" type="pres">
      <dgm:prSet presAssocID="{FB1B6A58-F782-49C4-8442-78F09EE64C74}" presName="compNode" presStyleCnt="0"/>
      <dgm:spPr/>
    </dgm:pt>
    <dgm:pt modelId="{0F20182B-6CA8-4338-B24E-54E7BF408CB6}" type="pres">
      <dgm:prSet presAssocID="{FB1B6A58-F782-49C4-8442-78F09EE64C74}" presName="bgRect" presStyleLbl="bgShp" presStyleIdx="1" presStyleCnt="3"/>
      <dgm:spPr/>
    </dgm:pt>
    <dgm:pt modelId="{E4DDE009-B024-4A58-B390-6986FD30898B}" type="pres">
      <dgm:prSet presAssocID="{FB1B6A58-F782-49C4-8442-78F09EE64C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77B0B3E-1DC5-489D-B1AB-FF56DD0A6CE5}" type="pres">
      <dgm:prSet presAssocID="{FB1B6A58-F782-49C4-8442-78F09EE64C74}" presName="spaceRect" presStyleCnt="0"/>
      <dgm:spPr/>
    </dgm:pt>
    <dgm:pt modelId="{E1A49192-963E-4405-90D8-9D3000E719ED}" type="pres">
      <dgm:prSet presAssocID="{FB1B6A58-F782-49C4-8442-78F09EE64C74}" presName="parTx" presStyleLbl="revTx" presStyleIdx="1" presStyleCnt="3">
        <dgm:presLayoutVars>
          <dgm:chMax val="0"/>
          <dgm:chPref val="0"/>
        </dgm:presLayoutVars>
      </dgm:prSet>
      <dgm:spPr/>
    </dgm:pt>
    <dgm:pt modelId="{B81E7E81-912C-48B9-A9FA-2ACAFB2324C6}" type="pres">
      <dgm:prSet presAssocID="{B4C3A9B3-49A0-4CBE-A2D2-F2205F35B7B6}" presName="sibTrans" presStyleCnt="0"/>
      <dgm:spPr/>
    </dgm:pt>
    <dgm:pt modelId="{8D4B6414-8F72-4232-9BEC-631B5DD945BF}" type="pres">
      <dgm:prSet presAssocID="{A95462E0-6BED-4617-993A-D4AE4A23301D}" presName="compNode" presStyleCnt="0"/>
      <dgm:spPr/>
    </dgm:pt>
    <dgm:pt modelId="{6EA56864-9DB5-438B-9AFF-219B3E4052AD}" type="pres">
      <dgm:prSet presAssocID="{A95462E0-6BED-4617-993A-D4AE4A23301D}" presName="bgRect" presStyleLbl="bgShp" presStyleIdx="2" presStyleCnt="3"/>
      <dgm:spPr/>
    </dgm:pt>
    <dgm:pt modelId="{D8D42687-49D9-4A1C-8D34-5913BBDC29A8}" type="pres">
      <dgm:prSet presAssocID="{A95462E0-6BED-4617-993A-D4AE4A2330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2D43CA9-968B-4111-AF97-3FB79D41434B}" type="pres">
      <dgm:prSet presAssocID="{A95462E0-6BED-4617-993A-D4AE4A23301D}" presName="spaceRect" presStyleCnt="0"/>
      <dgm:spPr/>
    </dgm:pt>
    <dgm:pt modelId="{9AC5ACD8-3420-4196-A502-253830D56A2A}" type="pres">
      <dgm:prSet presAssocID="{A95462E0-6BED-4617-993A-D4AE4A23301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12B7201-1741-44D9-89F8-CB176C5F7E62}" srcId="{C1CCAAD1-ECCE-4C91-A14D-BCFB4477EF57}" destId="{A95462E0-6BED-4617-993A-D4AE4A23301D}" srcOrd="2" destOrd="0" parTransId="{F753AF96-1B0A-4C3B-A111-AAC1B6EB2248}" sibTransId="{5014F8F1-A38E-497B-ACAA-AF5490D7DC93}"/>
    <dgm:cxn modelId="{DA9A0A08-C368-4643-9522-4849392039BC}" srcId="{C1CCAAD1-ECCE-4C91-A14D-BCFB4477EF57}" destId="{010736D0-C917-4188-85F5-67B3A084127C}" srcOrd="0" destOrd="0" parTransId="{D6909249-40B6-4A31-A6CB-93A6D0EAC5F1}" sibTransId="{5501F9F2-32C1-4172-97DA-5AA9AC515066}"/>
    <dgm:cxn modelId="{54CBA769-CC14-B048-989B-F5BD7E7EB0A0}" type="presOf" srcId="{C1CCAAD1-ECCE-4C91-A14D-BCFB4477EF57}" destId="{51CA085E-4218-41B3-9748-D4B49B17D93B}" srcOrd="0" destOrd="0" presId="urn:microsoft.com/office/officeart/2018/2/layout/IconVerticalSolidList"/>
    <dgm:cxn modelId="{4180D18B-6776-9E4B-9AA3-0D017A793AB3}" type="presOf" srcId="{A95462E0-6BED-4617-993A-D4AE4A23301D}" destId="{9AC5ACD8-3420-4196-A502-253830D56A2A}" srcOrd="0" destOrd="0" presId="urn:microsoft.com/office/officeart/2018/2/layout/IconVerticalSolidList"/>
    <dgm:cxn modelId="{36B386AC-F067-476B-A77E-43FB7403B844}" srcId="{C1CCAAD1-ECCE-4C91-A14D-BCFB4477EF57}" destId="{FB1B6A58-F782-49C4-8442-78F09EE64C74}" srcOrd="1" destOrd="0" parTransId="{B1C2C2F2-A9D0-4C88-8357-0516BE812ED5}" sibTransId="{B4C3A9B3-49A0-4CBE-A2D2-F2205F35B7B6}"/>
    <dgm:cxn modelId="{34C753CB-A09D-D445-9B93-F2F0E703C845}" type="presOf" srcId="{FB1B6A58-F782-49C4-8442-78F09EE64C74}" destId="{E1A49192-963E-4405-90D8-9D3000E719ED}" srcOrd="0" destOrd="0" presId="urn:microsoft.com/office/officeart/2018/2/layout/IconVerticalSolidList"/>
    <dgm:cxn modelId="{D427E9FD-997D-E34B-8996-2D2FEC974207}" type="presOf" srcId="{010736D0-C917-4188-85F5-67B3A084127C}" destId="{7B381075-0AB7-477B-94DD-92B007FD97E7}" srcOrd="0" destOrd="0" presId="urn:microsoft.com/office/officeart/2018/2/layout/IconVerticalSolidList"/>
    <dgm:cxn modelId="{2C165C00-E7B3-024F-86F2-346F6A7372C5}" type="presParOf" srcId="{51CA085E-4218-41B3-9748-D4B49B17D93B}" destId="{8FD074AA-5490-4693-83A6-C93348A10492}" srcOrd="0" destOrd="0" presId="urn:microsoft.com/office/officeart/2018/2/layout/IconVerticalSolidList"/>
    <dgm:cxn modelId="{B353B19F-39DD-B447-9058-6BC550BC38F8}" type="presParOf" srcId="{8FD074AA-5490-4693-83A6-C93348A10492}" destId="{7A34678A-A9FD-4547-A933-7A9F03D56BCD}" srcOrd="0" destOrd="0" presId="urn:microsoft.com/office/officeart/2018/2/layout/IconVerticalSolidList"/>
    <dgm:cxn modelId="{1FF3570C-4D92-7E4C-BEF0-86B2C8425D42}" type="presParOf" srcId="{8FD074AA-5490-4693-83A6-C93348A10492}" destId="{55BA9FF6-8B03-4492-A803-FE1B9CFC81D9}" srcOrd="1" destOrd="0" presId="urn:microsoft.com/office/officeart/2018/2/layout/IconVerticalSolidList"/>
    <dgm:cxn modelId="{AC522E62-CFE9-634C-9343-FD5EE26B7F79}" type="presParOf" srcId="{8FD074AA-5490-4693-83A6-C93348A10492}" destId="{E23A7909-3654-4B3B-8EA3-E6C3AC0766D9}" srcOrd="2" destOrd="0" presId="urn:microsoft.com/office/officeart/2018/2/layout/IconVerticalSolidList"/>
    <dgm:cxn modelId="{436FFD16-231C-1740-BD42-D5481B04B2CC}" type="presParOf" srcId="{8FD074AA-5490-4693-83A6-C93348A10492}" destId="{7B381075-0AB7-477B-94DD-92B007FD97E7}" srcOrd="3" destOrd="0" presId="urn:microsoft.com/office/officeart/2018/2/layout/IconVerticalSolidList"/>
    <dgm:cxn modelId="{380783B4-264F-C141-87AA-890853D3D2E2}" type="presParOf" srcId="{51CA085E-4218-41B3-9748-D4B49B17D93B}" destId="{7786FD89-186E-4B7A-831D-5F2CAAE0BA5B}" srcOrd="1" destOrd="0" presId="urn:microsoft.com/office/officeart/2018/2/layout/IconVerticalSolidList"/>
    <dgm:cxn modelId="{80965FA2-72C8-F142-9576-AC3EB8FBD8E2}" type="presParOf" srcId="{51CA085E-4218-41B3-9748-D4B49B17D93B}" destId="{29B84EA8-9403-48D5-A7D1-CEF776E2B675}" srcOrd="2" destOrd="0" presId="urn:microsoft.com/office/officeart/2018/2/layout/IconVerticalSolidList"/>
    <dgm:cxn modelId="{4D2C31EA-0442-B445-8443-399C50B99404}" type="presParOf" srcId="{29B84EA8-9403-48D5-A7D1-CEF776E2B675}" destId="{0F20182B-6CA8-4338-B24E-54E7BF408CB6}" srcOrd="0" destOrd="0" presId="urn:microsoft.com/office/officeart/2018/2/layout/IconVerticalSolidList"/>
    <dgm:cxn modelId="{D6A3B01B-B3FD-5D4A-BDC9-8EDE94C7874D}" type="presParOf" srcId="{29B84EA8-9403-48D5-A7D1-CEF776E2B675}" destId="{E4DDE009-B024-4A58-B390-6986FD30898B}" srcOrd="1" destOrd="0" presId="urn:microsoft.com/office/officeart/2018/2/layout/IconVerticalSolidList"/>
    <dgm:cxn modelId="{314EC3F9-6908-5F41-B826-908EE5D843D4}" type="presParOf" srcId="{29B84EA8-9403-48D5-A7D1-CEF776E2B675}" destId="{C77B0B3E-1DC5-489D-B1AB-FF56DD0A6CE5}" srcOrd="2" destOrd="0" presId="urn:microsoft.com/office/officeart/2018/2/layout/IconVerticalSolidList"/>
    <dgm:cxn modelId="{653F3157-50B9-D340-8878-45A47B284843}" type="presParOf" srcId="{29B84EA8-9403-48D5-A7D1-CEF776E2B675}" destId="{E1A49192-963E-4405-90D8-9D3000E719ED}" srcOrd="3" destOrd="0" presId="urn:microsoft.com/office/officeart/2018/2/layout/IconVerticalSolidList"/>
    <dgm:cxn modelId="{1300A235-1B51-1C4E-A6E4-8E194EDD320E}" type="presParOf" srcId="{51CA085E-4218-41B3-9748-D4B49B17D93B}" destId="{B81E7E81-912C-48B9-A9FA-2ACAFB2324C6}" srcOrd="3" destOrd="0" presId="urn:microsoft.com/office/officeart/2018/2/layout/IconVerticalSolidList"/>
    <dgm:cxn modelId="{7C551366-4449-4548-9A11-488B2E0D3FB4}" type="presParOf" srcId="{51CA085E-4218-41B3-9748-D4B49B17D93B}" destId="{8D4B6414-8F72-4232-9BEC-631B5DD945BF}" srcOrd="4" destOrd="0" presId="urn:microsoft.com/office/officeart/2018/2/layout/IconVerticalSolidList"/>
    <dgm:cxn modelId="{E9618DE0-B4AE-1543-9E34-E426B85FAC04}" type="presParOf" srcId="{8D4B6414-8F72-4232-9BEC-631B5DD945BF}" destId="{6EA56864-9DB5-438B-9AFF-219B3E4052AD}" srcOrd="0" destOrd="0" presId="urn:microsoft.com/office/officeart/2018/2/layout/IconVerticalSolidList"/>
    <dgm:cxn modelId="{ED828A59-CAD9-994D-A033-7BD6ACA54503}" type="presParOf" srcId="{8D4B6414-8F72-4232-9BEC-631B5DD945BF}" destId="{D8D42687-49D9-4A1C-8D34-5913BBDC29A8}" srcOrd="1" destOrd="0" presId="urn:microsoft.com/office/officeart/2018/2/layout/IconVerticalSolidList"/>
    <dgm:cxn modelId="{9CFD9F99-4483-2749-92AD-25B21B7F75F4}" type="presParOf" srcId="{8D4B6414-8F72-4232-9BEC-631B5DD945BF}" destId="{22D43CA9-968B-4111-AF97-3FB79D41434B}" srcOrd="2" destOrd="0" presId="urn:microsoft.com/office/officeart/2018/2/layout/IconVerticalSolidList"/>
    <dgm:cxn modelId="{6F20B7F1-C334-3345-A0C6-62EEFC1FC01C}" type="presParOf" srcId="{8D4B6414-8F72-4232-9BEC-631B5DD945BF}" destId="{9AC5ACD8-3420-4196-A502-253830D56A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67215B-20D4-4981-A40E-D56B2CB0F49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B1F9D05-A745-4945-A365-9F4FDA8B34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 periodic assessments</a:t>
          </a:r>
        </a:p>
      </dgm:t>
    </dgm:pt>
    <dgm:pt modelId="{B845976F-068F-4C73-8234-F6B2F88F709E}" type="parTrans" cxnId="{21771520-CA08-464E-AD82-1D50668F1BED}">
      <dgm:prSet/>
      <dgm:spPr/>
      <dgm:t>
        <a:bodyPr/>
        <a:lstStyle/>
        <a:p>
          <a:endParaRPr lang="en-US"/>
        </a:p>
      </dgm:t>
    </dgm:pt>
    <dgm:pt modelId="{367D89F3-D7F2-4C6E-B488-91423F935B8F}" type="sibTrans" cxnId="{21771520-CA08-464E-AD82-1D50668F1BED}">
      <dgm:prSet/>
      <dgm:spPr/>
      <dgm:t>
        <a:bodyPr/>
        <a:lstStyle/>
        <a:p>
          <a:endParaRPr lang="en-US"/>
        </a:p>
      </dgm:t>
    </dgm:pt>
    <dgm:pt modelId="{63560FD8-7ECB-4390-87F3-70CE7D5FC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Track progress toward state goals</a:t>
          </a:r>
        </a:p>
      </dgm:t>
    </dgm:pt>
    <dgm:pt modelId="{6FD80E31-0897-4F03-9CF8-C03D1E217A7F}" type="parTrans" cxnId="{14115C1C-D88D-4916-AC9F-81E348D13452}">
      <dgm:prSet/>
      <dgm:spPr/>
      <dgm:t>
        <a:bodyPr/>
        <a:lstStyle/>
        <a:p>
          <a:endParaRPr lang="en-US"/>
        </a:p>
      </dgm:t>
    </dgm:pt>
    <dgm:pt modelId="{B6232256-041A-41DE-BE89-067002BC89DD}" type="sibTrans" cxnId="{14115C1C-D88D-4916-AC9F-81E348D13452}">
      <dgm:prSet/>
      <dgm:spPr/>
      <dgm:t>
        <a:bodyPr/>
        <a:lstStyle/>
        <a:p>
          <a:endParaRPr lang="en-US"/>
        </a:p>
      </dgm:t>
    </dgm:pt>
    <dgm:pt modelId="{E05BE74A-62DF-4B66-B3FB-BD9382495913}" type="pres">
      <dgm:prSet presAssocID="{5167215B-20D4-4981-A40E-D56B2CB0F497}" presName="root" presStyleCnt="0">
        <dgm:presLayoutVars>
          <dgm:dir/>
          <dgm:resizeHandles val="exact"/>
        </dgm:presLayoutVars>
      </dgm:prSet>
      <dgm:spPr/>
    </dgm:pt>
    <dgm:pt modelId="{707BB6A4-3E43-426C-8286-0B4213E1F6D5}" type="pres">
      <dgm:prSet presAssocID="{8B1F9D05-A745-4945-A365-9F4FDA8B3406}" presName="compNode" presStyleCnt="0"/>
      <dgm:spPr/>
    </dgm:pt>
    <dgm:pt modelId="{CA8317F1-6254-47F8-8069-AFF73DE06859}" type="pres">
      <dgm:prSet presAssocID="{8B1F9D05-A745-4945-A365-9F4FDA8B34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6F86F30-6A35-4238-A6F2-1158F828123C}" type="pres">
      <dgm:prSet presAssocID="{8B1F9D05-A745-4945-A365-9F4FDA8B3406}" presName="spaceRect" presStyleCnt="0"/>
      <dgm:spPr/>
    </dgm:pt>
    <dgm:pt modelId="{52680E0B-30E3-407A-88BF-BA352913BF58}" type="pres">
      <dgm:prSet presAssocID="{8B1F9D05-A745-4945-A365-9F4FDA8B3406}" presName="textRect" presStyleLbl="revTx" presStyleIdx="0" presStyleCnt="2">
        <dgm:presLayoutVars>
          <dgm:chMax val="1"/>
          <dgm:chPref val="1"/>
        </dgm:presLayoutVars>
      </dgm:prSet>
      <dgm:spPr/>
    </dgm:pt>
    <dgm:pt modelId="{6488AED6-1C2D-4E4A-AD86-6FE0678047D7}" type="pres">
      <dgm:prSet presAssocID="{367D89F3-D7F2-4C6E-B488-91423F935B8F}" presName="sibTrans" presStyleCnt="0"/>
      <dgm:spPr/>
    </dgm:pt>
    <dgm:pt modelId="{BFF11771-AAAC-4E7B-B80E-2D07B77F18AB}" type="pres">
      <dgm:prSet presAssocID="{63560FD8-7ECB-4390-87F3-70CE7D5FCCA0}" presName="compNode" presStyleCnt="0"/>
      <dgm:spPr/>
    </dgm:pt>
    <dgm:pt modelId="{9D17C5CD-9773-4BF2-A2A2-BD9AAAAFADBC}" type="pres">
      <dgm:prSet presAssocID="{63560FD8-7ECB-4390-87F3-70CE7D5FCC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D846A45-6E4B-4BF7-80E2-7BA878208C17}" type="pres">
      <dgm:prSet presAssocID="{63560FD8-7ECB-4390-87F3-70CE7D5FCCA0}" presName="spaceRect" presStyleCnt="0"/>
      <dgm:spPr/>
    </dgm:pt>
    <dgm:pt modelId="{D2DAFC30-0F35-45BB-A7F2-8EC01F8171D1}" type="pres">
      <dgm:prSet presAssocID="{63560FD8-7ECB-4390-87F3-70CE7D5FCC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3AE7A05-5753-3145-B804-54292A0530E8}" type="presOf" srcId="{8B1F9D05-A745-4945-A365-9F4FDA8B3406}" destId="{52680E0B-30E3-407A-88BF-BA352913BF58}" srcOrd="0" destOrd="0" presId="urn:microsoft.com/office/officeart/2018/2/layout/IconLabelList"/>
    <dgm:cxn modelId="{14115C1C-D88D-4916-AC9F-81E348D13452}" srcId="{5167215B-20D4-4981-A40E-D56B2CB0F497}" destId="{63560FD8-7ECB-4390-87F3-70CE7D5FCCA0}" srcOrd="1" destOrd="0" parTransId="{6FD80E31-0897-4F03-9CF8-C03D1E217A7F}" sibTransId="{B6232256-041A-41DE-BE89-067002BC89DD}"/>
    <dgm:cxn modelId="{21771520-CA08-464E-AD82-1D50668F1BED}" srcId="{5167215B-20D4-4981-A40E-D56B2CB0F497}" destId="{8B1F9D05-A745-4945-A365-9F4FDA8B3406}" srcOrd="0" destOrd="0" parTransId="{B845976F-068F-4C73-8234-F6B2F88F709E}" sibTransId="{367D89F3-D7F2-4C6E-B488-91423F935B8F}"/>
    <dgm:cxn modelId="{1AB978DC-F6A8-FC43-AAA4-CBF094DE9A99}" type="presOf" srcId="{5167215B-20D4-4981-A40E-D56B2CB0F497}" destId="{E05BE74A-62DF-4B66-B3FB-BD9382495913}" srcOrd="0" destOrd="0" presId="urn:microsoft.com/office/officeart/2018/2/layout/IconLabelList"/>
    <dgm:cxn modelId="{F550B8FD-0BAD-794B-B588-2B76080DBEAC}" type="presOf" srcId="{63560FD8-7ECB-4390-87F3-70CE7D5FCCA0}" destId="{D2DAFC30-0F35-45BB-A7F2-8EC01F8171D1}" srcOrd="0" destOrd="0" presId="urn:microsoft.com/office/officeart/2018/2/layout/IconLabelList"/>
    <dgm:cxn modelId="{5ACCD3CD-C492-AF42-83B2-A534427B1A84}" type="presParOf" srcId="{E05BE74A-62DF-4B66-B3FB-BD9382495913}" destId="{707BB6A4-3E43-426C-8286-0B4213E1F6D5}" srcOrd="0" destOrd="0" presId="urn:microsoft.com/office/officeart/2018/2/layout/IconLabelList"/>
    <dgm:cxn modelId="{86008B9F-BD28-6941-8158-86353B3F5978}" type="presParOf" srcId="{707BB6A4-3E43-426C-8286-0B4213E1F6D5}" destId="{CA8317F1-6254-47F8-8069-AFF73DE06859}" srcOrd="0" destOrd="0" presId="urn:microsoft.com/office/officeart/2018/2/layout/IconLabelList"/>
    <dgm:cxn modelId="{B8069D3B-0F1F-AD46-8F1B-C8CC9F377A01}" type="presParOf" srcId="{707BB6A4-3E43-426C-8286-0B4213E1F6D5}" destId="{A6F86F30-6A35-4238-A6F2-1158F828123C}" srcOrd="1" destOrd="0" presId="urn:microsoft.com/office/officeart/2018/2/layout/IconLabelList"/>
    <dgm:cxn modelId="{65F5829C-BA57-0B45-8864-4CC33C07062E}" type="presParOf" srcId="{707BB6A4-3E43-426C-8286-0B4213E1F6D5}" destId="{52680E0B-30E3-407A-88BF-BA352913BF58}" srcOrd="2" destOrd="0" presId="urn:microsoft.com/office/officeart/2018/2/layout/IconLabelList"/>
    <dgm:cxn modelId="{B1389802-9D56-F649-AFB8-D8AE8747AE90}" type="presParOf" srcId="{E05BE74A-62DF-4B66-B3FB-BD9382495913}" destId="{6488AED6-1C2D-4E4A-AD86-6FE0678047D7}" srcOrd="1" destOrd="0" presId="urn:microsoft.com/office/officeart/2018/2/layout/IconLabelList"/>
    <dgm:cxn modelId="{1312AB33-8E7E-AD49-9EBF-8A1A5C442C01}" type="presParOf" srcId="{E05BE74A-62DF-4B66-B3FB-BD9382495913}" destId="{BFF11771-AAAC-4E7B-B80E-2D07B77F18AB}" srcOrd="2" destOrd="0" presId="urn:microsoft.com/office/officeart/2018/2/layout/IconLabelList"/>
    <dgm:cxn modelId="{85745ACE-3419-4C4F-BCFC-E11CEE8F2E79}" type="presParOf" srcId="{BFF11771-AAAC-4E7B-B80E-2D07B77F18AB}" destId="{9D17C5CD-9773-4BF2-A2A2-BD9AAAAFADBC}" srcOrd="0" destOrd="0" presId="urn:microsoft.com/office/officeart/2018/2/layout/IconLabelList"/>
    <dgm:cxn modelId="{3DFD34F5-0A7B-4042-91EE-F59BA2C96810}" type="presParOf" srcId="{BFF11771-AAAC-4E7B-B80E-2D07B77F18AB}" destId="{8D846A45-6E4B-4BF7-80E2-7BA878208C17}" srcOrd="1" destOrd="0" presId="urn:microsoft.com/office/officeart/2018/2/layout/IconLabelList"/>
    <dgm:cxn modelId="{701536C8-C3A1-744E-BA6A-4191797FBA9E}" type="presParOf" srcId="{BFF11771-AAAC-4E7B-B80E-2D07B77F18AB}" destId="{D2DAFC30-0F35-45BB-A7F2-8EC01F8171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670D4-C6BE-4EF3-B316-85103071CE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2F63C2A-6253-44BF-B38A-11E8FB80AE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Federal gas tax has not changed </a:t>
          </a:r>
          <a:br>
            <a:rPr lang="en-US"/>
          </a:br>
          <a:r>
            <a:rPr lang="en-US"/>
            <a:t>in 25 years</a:t>
          </a:r>
        </a:p>
      </dgm:t>
    </dgm:pt>
    <dgm:pt modelId="{A2B870B8-C948-4122-B34E-58CAF2C46125}" type="parTrans" cxnId="{F610A7A0-E28B-4E8D-B2B6-A78F007F774A}">
      <dgm:prSet/>
      <dgm:spPr/>
      <dgm:t>
        <a:bodyPr/>
        <a:lstStyle/>
        <a:p>
          <a:endParaRPr lang="en-US"/>
        </a:p>
      </dgm:t>
    </dgm:pt>
    <dgm:pt modelId="{F3AA048C-96A1-431C-83E3-25279EA3A503}" type="sibTrans" cxnId="{F610A7A0-E28B-4E8D-B2B6-A78F007F774A}">
      <dgm:prSet/>
      <dgm:spPr/>
      <dgm:t>
        <a:bodyPr/>
        <a:lstStyle/>
        <a:p>
          <a:endParaRPr lang="en-US"/>
        </a:p>
      </dgm:t>
    </dgm:pt>
    <dgm:pt modelId="{0171AF92-539F-452C-9D59-44B724BEC9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Dwindling fund is almost entirely due to cost of construction and inflation, not EVs</a:t>
          </a:r>
        </a:p>
      </dgm:t>
    </dgm:pt>
    <dgm:pt modelId="{D03CCA2B-275D-4D29-A2B6-5FE73D93808C}" type="parTrans" cxnId="{F649CBEB-B0FE-4D90-A4F3-287793905171}">
      <dgm:prSet/>
      <dgm:spPr/>
      <dgm:t>
        <a:bodyPr/>
        <a:lstStyle/>
        <a:p>
          <a:endParaRPr lang="en-US"/>
        </a:p>
      </dgm:t>
    </dgm:pt>
    <dgm:pt modelId="{A7934697-F55E-4273-BB9F-107DDBAD3D28}" type="sibTrans" cxnId="{F649CBEB-B0FE-4D90-A4F3-287793905171}">
      <dgm:prSet/>
      <dgm:spPr/>
      <dgm:t>
        <a:bodyPr/>
        <a:lstStyle/>
        <a:p>
          <a:endParaRPr lang="en-US"/>
        </a:p>
      </dgm:t>
    </dgm:pt>
    <dgm:pt modelId="{024CA2CA-3748-44D6-8AE8-377E08C356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Need new, equitable way to fund roads</a:t>
          </a:r>
        </a:p>
      </dgm:t>
    </dgm:pt>
    <dgm:pt modelId="{F26ECF9E-81B3-4E18-A59D-5770877E3756}" type="parTrans" cxnId="{2CEC90E9-94FE-41D1-8890-EFE737DB0178}">
      <dgm:prSet/>
      <dgm:spPr/>
      <dgm:t>
        <a:bodyPr/>
        <a:lstStyle/>
        <a:p>
          <a:endParaRPr lang="en-US"/>
        </a:p>
      </dgm:t>
    </dgm:pt>
    <dgm:pt modelId="{5CA3AE56-E2AB-427D-A112-1ADE348E75F1}" type="sibTrans" cxnId="{2CEC90E9-94FE-41D1-8890-EFE737DB0178}">
      <dgm:prSet/>
      <dgm:spPr/>
      <dgm:t>
        <a:bodyPr/>
        <a:lstStyle/>
        <a:p>
          <a:endParaRPr lang="en-US"/>
        </a:p>
      </dgm:t>
    </dgm:pt>
    <dgm:pt modelId="{B8D22346-55FF-4B60-9B5D-43B0BEB07E88}" type="pres">
      <dgm:prSet presAssocID="{2B9670D4-C6BE-4EF3-B316-85103071CE28}" presName="root" presStyleCnt="0">
        <dgm:presLayoutVars>
          <dgm:dir/>
          <dgm:resizeHandles val="exact"/>
        </dgm:presLayoutVars>
      </dgm:prSet>
      <dgm:spPr/>
    </dgm:pt>
    <dgm:pt modelId="{3D5694FE-C8B2-4C17-95F5-32D7939EBD31}" type="pres">
      <dgm:prSet presAssocID="{D2F63C2A-6253-44BF-B38A-11E8FB80AE9B}" presName="compNode" presStyleCnt="0"/>
      <dgm:spPr/>
    </dgm:pt>
    <dgm:pt modelId="{375B541C-6A81-43F3-82DA-909122813A9A}" type="pres">
      <dgm:prSet presAssocID="{D2F63C2A-6253-44BF-B38A-11E8FB80AE9B}" presName="bgRect" presStyleLbl="bgShp" presStyleIdx="0" presStyleCnt="3"/>
      <dgm:spPr/>
    </dgm:pt>
    <dgm:pt modelId="{7507F1CF-A6CB-4838-9ED4-5FA90879299C}" type="pres">
      <dgm:prSet presAssocID="{D2F63C2A-6253-44BF-B38A-11E8FB80AE9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5BFD466-28C5-49D7-BF8B-2BB9D5968987}" type="pres">
      <dgm:prSet presAssocID="{D2F63C2A-6253-44BF-B38A-11E8FB80AE9B}" presName="spaceRect" presStyleCnt="0"/>
      <dgm:spPr/>
    </dgm:pt>
    <dgm:pt modelId="{D285649D-CB20-4F2B-A3AE-349D19D6E353}" type="pres">
      <dgm:prSet presAssocID="{D2F63C2A-6253-44BF-B38A-11E8FB80AE9B}" presName="parTx" presStyleLbl="revTx" presStyleIdx="0" presStyleCnt="3">
        <dgm:presLayoutVars>
          <dgm:chMax val="0"/>
          <dgm:chPref val="0"/>
        </dgm:presLayoutVars>
      </dgm:prSet>
      <dgm:spPr/>
    </dgm:pt>
    <dgm:pt modelId="{FF0C21E7-D6D8-4361-A548-13956406A186}" type="pres">
      <dgm:prSet presAssocID="{F3AA048C-96A1-431C-83E3-25279EA3A503}" presName="sibTrans" presStyleCnt="0"/>
      <dgm:spPr/>
    </dgm:pt>
    <dgm:pt modelId="{4DBB3B96-9383-4C30-AAAE-BFFD759803CD}" type="pres">
      <dgm:prSet presAssocID="{0171AF92-539F-452C-9D59-44B724BEC903}" presName="compNode" presStyleCnt="0"/>
      <dgm:spPr/>
    </dgm:pt>
    <dgm:pt modelId="{51723722-1D14-432E-9A19-1C9F6A97FAAD}" type="pres">
      <dgm:prSet presAssocID="{0171AF92-539F-452C-9D59-44B724BEC903}" presName="bgRect" presStyleLbl="bgShp" presStyleIdx="1" presStyleCnt="3"/>
      <dgm:spPr/>
    </dgm:pt>
    <dgm:pt modelId="{8121B7FF-C924-4F54-9956-21841E8E5484}" type="pres">
      <dgm:prSet presAssocID="{0171AF92-539F-452C-9D59-44B724BEC9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3493C5B-95A6-46F7-907C-5D4120AAF1D6}" type="pres">
      <dgm:prSet presAssocID="{0171AF92-539F-452C-9D59-44B724BEC903}" presName="spaceRect" presStyleCnt="0"/>
      <dgm:spPr/>
    </dgm:pt>
    <dgm:pt modelId="{E4D90703-B347-4B64-87E0-118098595E04}" type="pres">
      <dgm:prSet presAssocID="{0171AF92-539F-452C-9D59-44B724BEC903}" presName="parTx" presStyleLbl="revTx" presStyleIdx="1" presStyleCnt="3">
        <dgm:presLayoutVars>
          <dgm:chMax val="0"/>
          <dgm:chPref val="0"/>
        </dgm:presLayoutVars>
      </dgm:prSet>
      <dgm:spPr/>
    </dgm:pt>
    <dgm:pt modelId="{DB10E0B0-6550-4C53-BC25-E51D1FB0F23F}" type="pres">
      <dgm:prSet presAssocID="{A7934697-F55E-4273-BB9F-107DDBAD3D28}" presName="sibTrans" presStyleCnt="0"/>
      <dgm:spPr/>
    </dgm:pt>
    <dgm:pt modelId="{D1C8E90D-E915-4DD1-A409-6B098BA13818}" type="pres">
      <dgm:prSet presAssocID="{024CA2CA-3748-44D6-8AE8-377E08C356D5}" presName="compNode" presStyleCnt="0"/>
      <dgm:spPr/>
    </dgm:pt>
    <dgm:pt modelId="{9826208C-5E80-4090-B1C1-C5A9BBB4B70F}" type="pres">
      <dgm:prSet presAssocID="{024CA2CA-3748-44D6-8AE8-377E08C356D5}" presName="bgRect" presStyleLbl="bgShp" presStyleIdx="2" presStyleCnt="3"/>
      <dgm:spPr/>
    </dgm:pt>
    <dgm:pt modelId="{B99C8B10-8F05-4A09-BB5E-6B800F3B452F}" type="pres">
      <dgm:prSet presAssocID="{024CA2CA-3748-44D6-8AE8-377E08C356D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ad"/>
        </a:ext>
      </dgm:extLst>
    </dgm:pt>
    <dgm:pt modelId="{50F76770-5B95-4F15-849C-672EAFA312D7}" type="pres">
      <dgm:prSet presAssocID="{024CA2CA-3748-44D6-8AE8-377E08C356D5}" presName="spaceRect" presStyleCnt="0"/>
      <dgm:spPr/>
    </dgm:pt>
    <dgm:pt modelId="{1723B3F2-E12A-4CCF-AE61-45E547047FE3}" type="pres">
      <dgm:prSet presAssocID="{024CA2CA-3748-44D6-8AE8-377E08C356D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7AAC916-6EE9-2543-A6BD-02F61E39011F}" type="presOf" srcId="{D2F63C2A-6253-44BF-B38A-11E8FB80AE9B}" destId="{D285649D-CB20-4F2B-A3AE-349D19D6E353}" srcOrd="0" destOrd="0" presId="urn:microsoft.com/office/officeart/2018/2/layout/IconVerticalSolidList"/>
    <dgm:cxn modelId="{2FD2549D-4039-B246-98AF-8990F9E7B7BC}" type="presOf" srcId="{2B9670D4-C6BE-4EF3-B316-85103071CE28}" destId="{B8D22346-55FF-4B60-9B5D-43B0BEB07E88}" srcOrd="0" destOrd="0" presId="urn:microsoft.com/office/officeart/2018/2/layout/IconVerticalSolidList"/>
    <dgm:cxn modelId="{F610A7A0-E28B-4E8D-B2B6-A78F007F774A}" srcId="{2B9670D4-C6BE-4EF3-B316-85103071CE28}" destId="{D2F63C2A-6253-44BF-B38A-11E8FB80AE9B}" srcOrd="0" destOrd="0" parTransId="{A2B870B8-C948-4122-B34E-58CAF2C46125}" sibTransId="{F3AA048C-96A1-431C-83E3-25279EA3A503}"/>
    <dgm:cxn modelId="{951451CC-2CA6-9040-98EE-C1C81994F6B5}" type="presOf" srcId="{024CA2CA-3748-44D6-8AE8-377E08C356D5}" destId="{1723B3F2-E12A-4CCF-AE61-45E547047FE3}" srcOrd="0" destOrd="0" presId="urn:microsoft.com/office/officeart/2018/2/layout/IconVerticalSolidList"/>
    <dgm:cxn modelId="{FED693D7-434F-6545-B821-C1A56E8E21E3}" type="presOf" srcId="{0171AF92-539F-452C-9D59-44B724BEC903}" destId="{E4D90703-B347-4B64-87E0-118098595E04}" srcOrd="0" destOrd="0" presId="urn:microsoft.com/office/officeart/2018/2/layout/IconVerticalSolidList"/>
    <dgm:cxn modelId="{2CEC90E9-94FE-41D1-8890-EFE737DB0178}" srcId="{2B9670D4-C6BE-4EF3-B316-85103071CE28}" destId="{024CA2CA-3748-44D6-8AE8-377E08C356D5}" srcOrd="2" destOrd="0" parTransId="{F26ECF9E-81B3-4E18-A59D-5770877E3756}" sibTransId="{5CA3AE56-E2AB-427D-A112-1ADE348E75F1}"/>
    <dgm:cxn modelId="{F649CBEB-B0FE-4D90-A4F3-287793905171}" srcId="{2B9670D4-C6BE-4EF3-B316-85103071CE28}" destId="{0171AF92-539F-452C-9D59-44B724BEC903}" srcOrd="1" destOrd="0" parTransId="{D03CCA2B-275D-4D29-A2B6-5FE73D93808C}" sibTransId="{A7934697-F55E-4273-BB9F-107DDBAD3D28}"/>
    <dgm:cxn modelId="{7561820A-FEFD-7F40-A83B-9ADC97361077}" type="presParOf" srcId="{B8D22346-55FF-4B60-9B5D-43B0BEB07E88}" destId="{3D5694FE-C8B2-4C17-95F5-32D7939EBD31}" srcOrd="0" destOrd="0" presId="urn:microsoft.com/office/officeart/2018/2/layout/IconVerticalSolidList"/>
    <dgm:cxn modelId="{55D5E667-AD98-D648-A6CF-95924654E3C4}" type="presParOf" srcId="{3D5694FE-C8B2-4C17-95F5-32D7939EBD31}" destId="{375B541C-6A81-43F3-82DA-909122813A9A}" srcOrd="0" destOrd="0" presId="urn:microsoft.com/office/officeart/2018/2/layout/IconVerticalSolidList"/>
    <dgm:cxn modelId="{487E5BAA-2120-7E4B-9748-209563E647A4}" type="presParOf" srcId="{3D5694FE-C8B2-4C17-95F5-32D7939EBD31}" destId="{7507F1CF-A6CB-4838-9ED4-5FA90879299C}" srcOrd="1" destOrd="0" presId="urn:microsoft.com/office/officeart/2018/2/layout/IconVerticalSolidList"/>
    <dgm:cxn modelId="{0B952BB8-1D38-E44A-8FCE-D108652091F6}" type="presParOf" srcId="{3D5694FE-C8B2-4C17-95F5-32D7939EBD31}" destId="{75BFD466-28C5-49D7-BF8B-2BB9D5968987}" srcOrd="2" destOrd="0" presId="urn:microsoft.com/office/officeart/2018/2/layout/IconVerticalSolidList"/>
    <dgm:cxn modelId="{0A45A97F-09AC-3945-B8A3-1629E1617A38}" type="presParOf" srcId="{3D5694FE-C8B2-4C17-95F5-32D7939EBD31}" destId="{D285649D-CB20-4F2B-A3AE-349D19D6E353}" srcOrd="3" destOrd="0" presId="urn:microsoft.com/office/officeart/2018/2/layout/IconVerticalSolidList"/>
    <dgm:cxn modelId="{35C8465B-A4D4-E04E-B34D-7ECF47DC3FD0}" type="presParOf" srcId="{B8D22346-55FF-4B60-9B5D-43B0BEB07E88}" destId="{FF0C21E7-D6D8-4361-A548-13956406A186}" srcOrd="1" destOrd="0" presId="urn:microsoft.com/office/officeart/2018/2/layout/IconVerticalSolidList"/>
    <dgm:cxn modelId="{22E58346-68CC-DD4F-8997-CC81C38E3B59}" type="presParOf" srcId="{B8D22346-55FF-4B60-9B5D-43B0BEB07E88}" destId="{4DBB3B96-9383-4C30-AAAE-BFFD759803CD}" srcOrd="2" destOrd="0" presId="urn:microsoft.com/office/officeart/2018/2/layout/IconVerticalSolidList"/>
    <dgm:cxn modelId="{0A8D25A6-8BB7-5048-B73E-4750B42A3D9E}" type="presParOf" srcId="{4DBB3B96-9383-4C30-AAAE-BFFD759803CD}" destId="{51723722-1D14-432E-9A19-1C9F6A97FAAD}" srcOrd="0" destOrd="0" presId="urn:microsoft.com/office/officeart/2018/2/layout/IconVerticalSolidList"/>
    <dgm:cxn modelId="{9BD4FD8F-BEAE-1C4B-8153-68E4D42ECC6E}" type="presParOf" srcId="{4DBB3B96-9383-4C30-AAAE-BFFD759803CD}" destId="{8121B7FF-C924-4F54-9956-21841E8E5484}" srcOrd="1" destOrd="0" presId="urn:microsoft.com/office/officeart/2018/2/layout/IconVerticalSolidList"/>
    <dgm:cxn modelId="{1BB0CC2A-67D0-5544-879B-34FA79EB9108}" type="presParOf" srcId="{4DBB3B96-9383-4C30-AAAE-BFFD759803CD}" destId="{B3493C5B-95A6-46F7-907C-5D4120AAF1D6}" srcOrd="2" destOrd="0" presId="urn:microsoft.com/office/officeart/2018/2/layout/IconVerticalSolidList"/>
    <dgm:cxn modelId="{43AB2EEA-7300-3B48-A9CB-85848A650125}" type="presParOf" srcId="{4DBB3B96-9383-4C30-AAAE-BFFD759803CD}" destId="{E4D90703-B347-4B64-87E0-118098595E04}" srcOrd="3" destOrd="0" presId="urn:microsoft.com/office/officeart/2018/2/layout/IconVerticalSolidList"/>
    <dgm:cxn modelId="{1EB946D6-ABA6-8244-8440-A968C2710105}" type="presParOf" srcId="{B8D22346-55FF-4B60-9B5D-43B0BEB07E88}" destId="{DB10E0B0-6550-4C53-BC25-E51D1FB0F23F}" srcOrd="3" destOrd="0" presId="urn:microsoft.com/office/officeart/2018/2/layout/IconVerticalSolidList"/>
    <dgm:cxn modelId="{6C6793BB-D37C-A74C-89FD-AB6DF1749E6E}" type="presParOf" srcId="{B8D22346-55FF-4B60-9B5D-43B0BEB07E88}" destId="{D1C8E90D-E915-4DD1-A409-6B098BA13818}" srcOrd="4" destOrd="0" presId="urn:microsoft.com/office/officeart/2018/2/layout/IconVerticalSolidList"/>
    <dgm:cxn modelId="{D14306D7-64E1-BE49-8D7A-6EE12B40D7D3}" type="presParOf" srcId="{D1C8E90D-E915-4DD1-A409-6B098BA13818}" destId="{9826208C-5E80-4090-B1C1-C5A9BBB4B70F}" srcOrd="0" destOrd="0" presId="urn:microsoft.com/office/officeart/2018/2/layout/IconVerticalSolidList"/>
    <dgm:cxn modelId="{B251CF82-74BC-6542-B31C-F052195DA4BA}" type="presParOf" srcId="{D1C8E90D-E915-4DD1-A409-6B098BA13818}" destId="{B99C8B10-8F05-4A09-BB5E-6B800F3B452F}" srcOrd="1" destOrd="0" presId="urn:microsoft.com/office/officeart/2018/2/layout/IconVerticalSolidList"/>
    <dgm:cxn modelId="{3B9ACA11-9ACF-8243-AEBD-0645053A2CD3}" type="presParOf" srcId="{D1C8E90D-E915-4DD1-A409-6B098BA13818}" destId="{50F76770-5B95-4F15-849C-672EAFA312D7}" srcOrd="2" destOrd="0" presId="urn:microsoft.com/office/officeart/2018/2/layout/IconVerticalSolidList"/>
    <dgm:cxn modelId="{FF530F48-EA6A-D042-BE69-1083B51EE03F}" type="presParOf" srcId="{D1C8E90D-E915-4DD1-A409-6B098BA13818}" destId="{1723B3F2-E12A-4CCF-AE61-45E547047F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AC08AF-4880-4F30-87D4-2D005F02059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F7F06D-C370-4533-BD52-1E73B88C69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Income tax credits</a:t>
          </a:r>
        </a:p>
      </dgm:t>
    </dgm:pt>
    <dgm:pt modelId="{B3A162F5-5D7A-40D7-AFEB-FA8997A59750}" type="parTrans" cxnId="{84C830E0-E314-44D7-8354-B06D7373BB27}">
      <dgm:prSet/>
      <dgm:spPr/>
      <dgm:t>
        <a:bodyPr/>
        <a:lstStyle/>
        <a:p>
          <a:endParaRPr lang="en-US"/>
        </a:p>
      </dgm:t>
    </dgm:pt>
    <dgm:pt modelId="{CF3399B5-2E23-4522-B581-D9FBF0A01D07}" type="sibTrans" cxnId="{84C830E0-E314-44D7-8354-B06D7373BB27}">
      <dgm:prSet/>
      <dgm:spPr/>
      <dgm:t>
        <a:bodyPr/>
        <a:lstStyle/>
        <a:p>
          <a:endParaRPr lang="en-US"/>
        </a:p>
      </dgm:t>
    </dgm:pt>
    <dgm:pt modelId="{FB6D254F-04D9-4910-A660-C10DBBCC9D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Vehicle purchase rebates</a:t>
          </a:r>
        </a:p>
      </dgm:t>
    </dgm:pt>
    <dgm:pt modelId="{45E156B5-D57D-4215-B48B-DFC4333D9A42}" type="parTrans" cxnId="{B3DE130A-F9EE-4CDA-9040-3E431ED4DD7D}">
      <dgm:prSet/>
      <dgm:spPr/>
      <dgm:t>
        <a:bodyPr/>
        <a:lstStyle/>
        <a:p>
          <a:endParaRPr lang="en-US"/>
        </a:p>
      </dgm:t>
    </dgm:pt>
    <dgm:pt modelId="{B503E194-9E5E-4DBF-BB89-7DAADB587CA3}" type="sibTrans" cxnId="{B3DE130A-F9EE-4CDA-9040-3E431ED4DD7D}">
      <dgm:prSet/>
      <dgm:spPr/>
      <dgm:t>
        <a:bodyPr/>
        <a:lstStyle/>
        <a:p>
          <a:endParaRPr lang="en-US"/>
        </a:p>
      </dgm:t>
    </dgm:pt>
    <dgm:pt modelId="{A3EE7A5D-EDB3-4301-BF42-5B8A609050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One-time vehicle tax reductions</a:t>
          </a:r>
        </a:p>
      </dgm:t>
    </dgm:pt>
    <dgm:pt modelId="{EC036C7D-0FE6-4D85-9D61-6A2356946AB2}" type="parTrans" cxnId="{572C2E7C-6A89-4F15-B4F6-57CB5FB194D5}">
      <dgm:prSet/>
      <dgm:spPr/>
      <dgm:t>
        <a:bodyPr/>
        <a:lstStyle/>
        <a:p>
          <a:endParaRPr lang="en-US"/>
        </a:p>
      </dgm:t>
    </dgm:pt>
    <dgm:pt modelId="{EC078FF1-BA08-41D9-9507-C89489B38936}" type="sibTrans" cxnId="{572C2E7C-6A89-4F15-B4F6-57CB5FB194D5}">
      <dgm:prSet/>
      <dgm:spPr/>
      <dgm:t>
        <a:bodyPr/>
        <a:lstStyle/>
        <a:p>
          <a:endParaRPr lang="en-US"/>
        </a:p>
      </dgm:t>
    </dgm:pt>
    <dgm:pt modelId="{1D39F2B8-8AD6-430D-86CF-D4B16C1158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/>
            <a:t>Annual vehicle tax reductions</a:t>
          </a:r>
        </a:p>
      </dgm:t>
    </dgm:pt>
    <dgm:pt modelId="{DFDDA662-8145-4F55-BB55-5D10B2D6D777}" type="parTrans" cxnId="{25BEAD4D-10FE-4DD3-A878-8614EFE38950}">
      <dgm:prSet/>
      <dgm:spPr/>
      <dgm:t>
        <a:bodyPr/>
        <a:lstStyle/>
        <a:p>
          <a:endParaRPr lang="en-US"/>
        </a:p>
      </dgm:t>
    </dgm:pt>
    <dgm:pt modelId="{E3BDCCB6-E153-49C5-A3D7-2909E57D14C8}" type="sibTrans" cxnId="{25BEAD4D-10FE-4DD3-A878-8614EFE38950}">
      <dgm:prSet/>
      <dgm:spPr/>
      <dgm:t>
        <a:bodyPr/>
        <a:lstStyle/>
        <a:p>
          <a:endParaRPr lang="en-US"/>
        </a:p>
      </dgm:t>
    </dgm:pt>
    <dgm:pt modelId="{B563FA29-0B56-4C0D-8AC1-3B44454FACAE}" type="pres">
      <dgm:prSet presAssocID="{2AAC08AF-4880-4F30-87D4-2D005F020596}" presName="root" presStyleCnt="0">
        <dgm:presLayoutVars>
          <dgm:dir/>
          <dgm:resizeHandles val="exact"/>
        </dgm:presLayoutVars>
      </dgm:prSet>
      <dgm:spPr/>
    </dgm:pt>
    <dgm:pt modelId="{6E1BEB59-6639-4741-8710-8B3D8D12EC6C}" type="pres">
      <dgm:prSet presAssocID="{52F7F06D-C370-4533-BD52-1E73B88C69C5}" presName="compNode" presStyleCnt="0"/>
      <dgm:spPr/>
    </dgm:pt>
    <dgm:pt modelId="{37316F23-A58E-4C62-8EA8-16695C28B94F}" type="pres">
      <dgm:prSet presAssocID="{52F7F06D-C370-4533-BD52-1E73B88C69C5}" presName="iconBgRect" presStyleLbl="bgShp" presStyleIdx="0" presStyleCnt="4"/>
      <dgm:spPr/>
    </dgm:pt>
    <dgm:pt modelId="{29443117-3015-493E-B4C0-0B3CAE6B0986}" type="pres">
      <dgm:prSet presAssocID="{52F7F06D-C370-4533-BD52-1E73B88C69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C807EE1-F2A2-43B3-95C6-C135624610AE}" type="pres">
      <dgm:prSet presAssocID="{52F7F06D-C370-4533-BD52-1E73B88C69C5}" presName="spaceRect" presStyleCnt="0"/>
      <dgm:spPr/>
    </dgm:pt>
    <dgm:pt modelId="{AE575674-5B5A-4636-A2C7-3B04389BB04C}" type="pres">
      <dgm:prSet presAssocID="{52F7F06D-C370-4533-BD52-1E73B88C69C5}" presName="textRect" presStyleLbl="revTx" presStyleIdx="0" presStyleCnt="4">
        <dgm:presLayoutVars>
          <dgm:chMax val="1"/>
          <dgm:chPref val="1"/>
        </dgm:presLayoutVars>
      </dgm:prSet>
      <dgm:spPr/>
    </dgm:pt>
    <dgm:pt modelId="{E31BCF44-6987-48C8-BF3D-5B021F7A6485}" type="pres">
      <dgm:prSet presAssocID="{CF3399B5-2E23-4522-B581-D9FBF0A01D07}" presName="sibTrans" presStyleCnt="0"/>
      <dgm:spPr/>
    </dgm:pt>
    <dgm:pt modelId="{55CB982B-AE9B-4BFC-BB1B-29D88AD47504}" type="pres">
      <dgm:prSet presAssocID="{FB6D254F-04D9-4910-A660-C10DBBCC9DF8}" presName="compNode" presStyleCnt="0"/>
      <dgm:spPr/>
    </dgm:pt>
    <dgm:pt modelId="{5CECC8EB-6FC2-41C4-8867-697718960E3D}" type="pres">
      <dgm:prSet presAssocID="{FB6D254F-04D9-4910-A660-C10DBBCC9DF8}" presName="iconBgRect" presStyleLbl="bgShp" presStyleIdx="1" presStyleCnt="4"/>
      <dgm:spPr/>
    </dgm:pt>
    <dgm:pt modelId="{695386D2-DB87-4540-A3FC-A0DA9AEA720A}" type="pres">
      <dgm:prSet presAssocID="{FB6D254F-04D9-4910-A660-C10DBBCC9D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E20B4786-0954-4273-BAC1-CB4B2EB6D37B}" type="pres">
      <dgm:prSet presAssocID="{FB6D254F-04D9-4910-A660-C10DBBCC9DF8}" presName="spaceRect" presStyleCnt="0"/>
      <dgm:spPr/>
    </dgm:pt>
    <dgm:pt modelId="{D19257D6-8231-4BB2-8005-5E5E8F353E1A}" type="pres">
      <dgm:prSet presAssocID="{FB6D254F-04D9-4910-A660-C10DBBCC9DF8}" presName="textRect" presStyleLbl="revTx" presStyleIdx="1" presStyleCnt="4">
        <dgm:presLayoutVars>
          <dgm:chMax val="1"/>
          <dgm:chPref val="1"/>
        </dgm:presLayoutVars>
      </dgm:prSet>
      <dgm:spPr/>
    </dgm:pt>
    <dgm:pt modelId="{A9993F74-3B48-467B-B901-F6D9015139D5}" type="pres">
      <dgm:prSet presAssocID="{B503E194-9E5E-4DBF-BB89-7DAADB587CA3}" presName="sibTrans" presStyleCnt="0"/>
      <dgm:spPr/>
    </dgm:pt>
    <dgm:pt modelId="{3C167B2E-3113-4999-AE83-0BD2C66B8FA7}" type="pres">
      <dgm:prSet presAssocID="{A3EE7A5D-EDB3-4301-BF42-5B8A60905088}" presName="compNode" presStyleCnt="0"/>
      <dgm:spPr/>
    </dgm:pt>
    <dgm:pt modelId="{EE90E4F5-6F50-4103-A4A3-C10F17095410}" type="pres">
      <dgm:prSet presAssocID="{A3EE7A5D-EDB3-4301-BF42-5B8A60905088}" presName="iconBgRect" presStyleLbl="bgShp" presStyleIdx="2" presStyleCnt="4"/>
      <dgm:spPr/>
    </dgm:pt>
    <dgm:pt modelId="{1484EAE7-BF38-43A1-ADAF-C2A6C0094236}" type="pres">
      <dgm:prSet presAssocID="{A3EE7A5D-EDB3-4301-BF42-5B8A609050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8518F5E8-AD55-4926-8F42-F141B0B0A7C5}" type="pres">
      <dgm:prSet presAssocID="{A3EE7A5D-EDB3-4301-BF42-5B8A60905088}" presName="spaceRect" presStyleCnt="0"/>
      <dgm:spPr/>
    </dgm:pt>
    <dgm:pt modelId="{F0D280B9-D29F-4D42-ADE9-6B93A816F39C}" type="pres">
      <dgm:prSet presAssocID="{A3EE7A5D-EDB3-4301-BF42-5B8A60905088}" presName="textRect" presStyleLbl="revTx" presStyleIdx="2" presStyleCnt="4">
        <dgm:presLayoutVars>
          <dgm:chMax val="1"/>
          <dgm:chPref val="1"/>
        </dgm:presLayoutVars>
      </dgm:prSet>
      <dgm:spPr/>
    </dgm:pt>
    <dgm:pt modelId="{72050398-59EA-4297-B036-070E607C191F}" type="pres">
      <dgm:prSet presAssocID="{EC078FF1-BA08-41D9-9507-C89489B38936}" presName="sibTrans" presStyleCnt="0"/>
      <dgm:spPr/>
    </dgm:pt>
    <dgm:pt modelId="{4D3E9A6C-32A7-49ED-906C-EC22A790A78E}" type="pres">
      <dgm:prSet presAssocID="{1D39F2B8-8AD6-430D-86CF-D4B16C115811}" presName="compNode" presStyleCnt="0"/>
      <dgm:spPr/>
    </dgm:pt>
    <dgm:pt modelId="{4A2EAB1A-A54F-4FB6-8A8E-82B650C3AE59}" type="pres">
      <dgm:prSet presAssocID="{1D39F2B8-8AD6-430D-86CF-D4B16C115811}" presName="iconBgRect" presStyleLbl="bgShp" presStyleIdx="3" presStyleCnt="4"/>
      <dgm:spPr/>
    </dgm:pt>
    <dgm:pt modelId="{2A8C0627-0DB9-43E6-BCA9-0D82E01797FF}" type="pres">
      <dgm:prSet presAssocID="{1D39F2B8-8AD6-430D-86CF-D4B16C1158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2427B3A-6138-4FEA-8899-7C7F29AF7F5A}" type="pres">
      <dgm:prSet presAssocID="{1D39F2B8-8AD6-430D-86CF-D4B16C115811}" presName="spaceRect" presStyleCnt="0"/>
      <dgm:spPr/>
    </dgm:pt>
    <dgm:pt modelId="{D8EC2C40-36AC-4B8C-B131-CC9A976EE91F}" type="pres">
      <dgm:prSet presAssocID="{1D39F2B8-8AD6-430D-86CF-D4B16C11581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3DE130A-F9EE-4CDA-9040-3E431ED4DD7D}" srcId="{2AAC08AF-4880-4F30-87D4-2D005F020596}" destId="{FB6D254F-04D9-4910-A660-C10DBBCC9DF8}" srcOrd="1" destOrd="0" parTransId="{45E156B5-D57D-4215-B48B-DFC4333D9A42}" sibTransId="{B503E194-9E5E-4DBF-BB89-7DAADB587CA3}"/>
    <dgm:cxn modelId="{EFE39029-CD5E-4330-ABBD-9543B456F4EB}" type="presOf" srcId="{FB6D254F-04D9-4910-A660-C10DBBCC9DF8}" destId="{D19257D6-8231-4BB2-8005-5E5E8F353E1A}" srcOrd="0" destOrd="0" presId="urn:microsoft.com/office/officeart/2018/5/layout/IconCircleLabelList"/>
    <dgm:cxn modelId="{475B0747-81DA-44DA-9E6C-2554C1FD58FA}" type="presOf" srcId="{52F7F06D-C370-4533-BD52-1E73B88C69C5}" destId="{AE575674-5B5A-4636-A2C7-3B04389BB04C}" srcOrd="0" destOrd="0" presId="urn:microsoft.com/office/officeart/2018/5/layout/IconCircleLabelList"/>
    <dgm:cxn modelId="{25BEAD4D-10FE-4DD3-A878-8614EFE38950}" srcId="{2AAC08AF-4880-4F30-87D4-2D005F020596}" destId="{1D39F2B8-8AD6-430D-86CF-D4B16C115811}" srcOrd="3" destOrd="0" parTransId="{DFDDA662-8145-4F55-BB55-5D10B2D6D777}" sibTransId="{E3BDCCB6-E153-49C5-A3D7-2909E57D14C8}"/>
    <dgm:cxn modelId="{572C2E7C-6A89-4F15-B4F6-57CB5FB194D5}" srcId="{2AAC08AF-4880-4F30-87D4-2D005F020596}" destId="{A3EE7A5D-EDB3-4301-BF42-5B8A60905088}" srcOrd="2" destOrd="0" parTransId="{EC036C7D-0FE6-4D85-9D61-6A2356946AB2}" sibTransId="{EC078FF1-BA08-41D9-9507-C89489B38936}"/>
    <dgm:cxn modelId="{AFC908C6-419F-4E22-B0E2-F9E6E586CE55}" type="presOf" srcId="{A3EE7A5D-EDB3-4301-BF42-5B8A60905088}" destId="{F0D280B9-D29F-4D42-ADE9-6B93A816F39C}" srcOrd="0" destOrd="0" presId="urn:microsoft.com/office/officeart/2018/5/layout/IconCircleLabelList"/>
    <dgm:cxn modelId="{85F632DC-F9FA-4D5A-AD43-B32B569AFCD9}" type="presOf" srcId="{1D39F2B8-8AD6-430D-86CF-D4B16C115811}" destId="{D8EC2C40-36AC-4B8C-B131-CC9A976EE91F}" srcOrd="0" destOrd="0" presId="urn:microsoft.com/office/officeart/2018/5/layout/IconCircleLabelList"/>
    <dgm:cxn modelId="{84C830E0-E314-44D7-8354-B06D7373BB27}" srcId="{2AAC08AF-4880-4F30-87D4-2D005F020596}" destId="{52F7F06D-C370-4533-BD52-1E73B88C69C5}" srcOrd="0" destOrd="0" parTransId="{B3A162F5-5D7A-40D7-AFEB-FA8997A59750}" sibTransId="{CF3399B5-2E23-4522-B581-D9FBF0A01D07}"/>
    <dgm:cxn modelId="{A16EDBF9-3C5F-498E-A2BF-44170D21A807}" type="presOf" srcId="{2AAC08AF-4880-4F30-87D4-2D005F020596}" destId="{B563FA29-0B56-4C0D-8AC1-3B44454FACAE}" srcOrd="0" destOrd="0" presId="urn:microsoft.com/office/officeart/2018/5/layout/IconCircleLabelList"/>
    <dgm:cxn modelId="{237ED1E8-625C-4F22-92F3-F85310138E1D}" type="presParOf" srcId="{B563FA29-0B56-4C0D-8AC1-3B44454FACAE}" destId="{6E1BEB59-6639-4741-8710-8B3D8D12EC6C}" srcOrd="0" destOrd="0" presId="urn:microsoft.com/office/officeart/2018/5/layout/IconCircleLabelList"/>
    <dgm:cxn modelId="{9300A32A-E06C-40BE-80F9-3B16664DDD6E}" type="presParOf" srcId="{6E1BEB59-6639-4741-8710-8B3D8D12EC6C}" destId="{37316F23-A58E-4C62-8EA8-16695C28B94F}" srcOrd="0" destOrd="0" presId="urn:microsoft.com/office/officeart/2018/5/layout/IconCircleLabelList"/>
    <dgm:cxn modelId="{052CB6D7-7F70-43F7-A2B5-757BF2980508}" type="presParOf" srcId="{6E1BEB59-6639-4741-8710-8B3D8D12EC6C}" destId="{29443117-3015-493E-B4C0-0B3CAE6B0986}" srcOrd="1" destOrd="0" presId="urn:microsoft.com/office/officeart/2018/5/layout/IconCircleLabelList"/>
    <dgm:cxn modelId="{1EB5620A-5814-4BB1-9ADB-02C0F3077A7B}" type="presParOf" srcId="{6E1BEB59-6639-4741-8710-8B3D8D12EC6C}" destId="{4C807EE1-F2A2-43B3-95C6-C135624610AE}" srcOrd="2" destOrd="0" presId="urn:microsoft.com/office/officeart/2018/5/layout/IconCircleLabelList"/>
    <dgm:cxn modelId="{FD607C5B-DD8B-4103-A9C0-1718AD5A3CA7}" type="presParOf" srcId="{6E1BEB59-6639-4741-8710-8B3D8D12EC6C}" destId="{AE575674-5B5A-4636-A2C7-3B04389BB04C}" srcOrd="3" destOrd="0" presId="urn:microsoft.com/office/officeart/2018/5/layout/IconCircleLabelList"/>
    <dgm:cxn modelId="{45AB4A8F-02EB-4E8B-95E4-37C197A60FE7}" type="presParOf" srcId="{B563FA29-0B56-4C0D-8AC1-3B44454FACAE}" destId="{E31BCF44-6987-48C8-BF3D-5B021F7A6485}" srcOrd="1" destOrd="0" presId="urn:microsoft.com/office/officeart/2018/5/layout/IconCircleLabelList"/>
    <dgm:cxn modelId="{5BCD5F3D-67F2-4C54-B682-E274D848C374}" type="presParOf" srcId="{B563FA29-0B56-4C0D-8AC1-3B44454FACAE}" destId="{55CB982B-AE9B-4BFC-BB1B-29D88AD47504}" srcOrd="2" destOrd="0" presId="urn:microsoft.com/office/officeart/2018/5/layout/IconCircleLabelList"/>
    <dgm:cxn modelId="{84B3CF6A-D07C-4605-9EBD-8C3B2D17C00B}" type="presParOf" srcId="{55CB982B-AE9B-4BFC-BB1B-29D88AD47504}" destId="{5CECC8EB-6FC2-41C4-8867-697718960E3D}" srcOrd="0" destOrd="0" presId="urn:microsoft.com/office/officeart/2018/5/layout/IconCircleLabelList"/>
    <dgm:cxn modelId="{764337C0-60A5-4B8B-820C-B9D9C8962B3A}" type="presParOf" srcId="{55CB982B-AE9B-4BFC-BB1B-29D88AD47504}" destId="{695386D2-DB87-4540-A3FC-A0DA9AEA720A}" srcOrd="1" destOrd="0" presId="urn:microsoft.com/office/officeart/2018/5/layout/IconCircleLabelList"/>
    <dgm:cxn modelId="{3F44855B-1503-475E-8576-341485C76272}" type="presParOf" srcId="{55CB982B-AE9B-4BFC-BB1B-29D88AD47504}" destId="{E20B4786-0954-4273-BAC1-CB4B2EB6D37B}" srcOrd="2" destOrd="0" presId="urn:microsoft.com/office/officeart/2018/5/layout/IconCircleLabelList"/>
    <dgm:cxn modelId="{C7C4CFDA-BF5D-4197-A8DD-2D65037DCE9F}" type="presParOf" srcId="{55CB982B-AE9B-4BFC-BB1B-29D88AD47504}" destId="{D19257D6-8231-4BB2-8005-5E5E8F353E1A}" srcOrd="3" destOrd="0" presId="urn:microsoft.com/office/officeart/2018/5/layout/IconCircleLabelList"/>
    <dgm:cxn modelId="{687B1183-F154-4CE2-B4FD-C58760BAA6CD}" type="presParOf" srcId="{B563FA29-0B56-4C0D-8AC1-3B44454FACAE}" destId="{A9993F74-3B48-467B-B901-F6D9015139D5}" srcOrd="3" destOrd="0" presId="urn:microsoft.com/office/officeart/2018/5/layout/IconCircleLabelList"/>
    <dgm:cxn modelId="{5E875359-C019-42A5-B5C4-571860AED3A4}" type="presParOf" srcId="{B563FA29-0B56-4C0D-8AC1-3B44454FACAE}" destId="{3C167B2E-3113-4999-AE83-0BD2C66B8FA7}" srcOrd="4" destOrd="0" presId="urn:microsoft.com/office/officeart/2018/5/layout/IconCircleLabelList"/>
    <dgm:cxn modelId="{4B4B7CE3-4544-45B1-B9D3-94E0C0F18E5C}" type="presParOf" srcId="{3C167B2E-3113-4999-AE83-0BD2C66B8FA7}" destId="{EE90E4F5-6F50-4103-A4A3-C10F17095410}" srcOrd="0" destOrd="0" presId="urn:microsoft.com/office/officeart/2018/5/layout/IconCircleLabelList"/>
    <dgm:cxn modelId="{85954443-6CF6-4A09-93D4-9EB9A806D574}" type="presParOf" srcId="{3C167B2E-3113-4999-AE83-0BD2C66B8FA7}" destId="{1484EAE7-BF38-43A1-ADAF-C2A6C0094236}" srcOrd="1" destOrd="0" presId="urn:microsoft.com/office/officeart/2018/5/layout/IconCircleLabelList"/>
    <dgm:cxn modelId="{2DD8D592-7AC5-4700-8CDF-11703C97D9E8}" type="presParOf" srcId="{3C167B2E-3113-4999-AE83-0BD2C66B8FA7}" destId="{8518F5E8-AD55-4926-8F42-F141B0B0A7C5}" srcOrd="2" destOrd="0" presId="urn:microsoft.com/office/officeart/2018/5/layout/IconCircleLabelList"/>
    <dgm:cxn modelId="{BDDA98EA-0998-4384-9154-E080B9164612}" type="presParOf" srcId="{3C167B2E-3113-4999-AE83-0BD2C66B8FA7}" destId="{F0D280B9-D29F-4D42-ADE9-6B93A816F39C}" srcOrd="3" destOrd="0" presId="urn:microsoft.com/office/officeart/2018/5/layout/IconCircleLabelList"/>
    <dgm:cxn modelId="{99E711A1-FB59-4F2E-BCCF-EDA99C24FEA2}" type="presParOf" srcId="{B563FA29-0B56-4C0D-8AC1-3B44454FACAE}" destId="{72050398-59EA-4297-B036-070E607C191F}" srcOrd="5" destOrd="0" presId="urn:microsoft.com/office/officeart/2018/5/layout/IconCircleLabelList"/>
    <dgm:cxn modelId="{CF0331DC-686D-424B-9097-99EF271FADB2}" type="presParOf" srcId="{B563FA29-0B56-4C0D-8AC1-3B44454FACAE}" destId="{4D3E9A6C-32A7-49ED-906C-EC22A790A78E}" srcOrd="6" destOrd="0" presId="urn:microsoft.com/office/officeart/2018/5/layout/IconCircleLabelList"/>
    <dgm:cxn modelId="{14C2F50C-1456-4DB1-A3BB-D58C14358317}" type="presParOf" srcId="{4D3E9A6C-32A7-49ED-906C-EC22A790A78E}" destId="{4A2EAB1A-A54F-4FB6-8A8E-82B650C3AE59}" srcOrd="0" destOrd="0" presId="urn:microsoft.com/office/officeart/2018/5/layout/IconCircleLabelList"/>
    <dgm:cxn modelId="{A307BE6C-00EF-4E25-8C83-28C8A5BE95BE}" type="presParOf" srcId="{4D3E9A6C-32A7-49ED-906C-EC22A790A78E}" destId="{2A8C0627-0DB9-43E6-BCA9-0D82E01797FF}" srcOrd="1" destOrd="0" presId="urn:microsoft.com/office/officeart/2018/5/layout/IconCircleLabelList"/>
    <dgm:cxn modelId="{3C9A7B7C-AB03-4A1C-910A-EA259B91E538}" type="presParOf" srcId="{4D3E9A6C-32A7-49ED-906C-EC22A790A78E}" destId="{92427B3A-6138-4FEA-8899-7C7F29AF7F5A}" srcOrd="2" destOrd="0" presId="urn:microsoft.com/office/officeart/2018/5/layout/IconCircleLabelList"/>
    <dgm:cxn modelId="{2B82DDFC-3291-493F-8E44-018F80CB0BFD}" type="presParOf" srcId="{4D3E9A6C-32A7-49ED-906C-EC22A790A78E}" destId="{D8EC2C40-36AC-4B8C-B131-CC9A976EE9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9C65A-C1BC-4FB5-AAE2-1FFB55D7001D}">
      <dsp:nvSpPr>
        <dsp:cNvPr id="0" name=""/>
        <dsp:cNvSpPr/>
      </dsp:nvSpPr>
      <dsp:spPr>
        <a:xfrm>
          <a:off x="344932" y="733995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E1051-D46B-40D4-AC4D-CE99B225DE9C}">
      <dsp:nvSpPr>
        <dsp:cNvPr id="0" name=""/>
        <dsp:cNvSpPr/>
      </dsp:nvSpPr>
      <dsp:spPr>
        <a:xfrm>
          <a:off x="515480" y="904543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45AE3-E873-4F65-927A-501573CCB94D}">
      <dsp:nvSpPr>
        <dsp:cNvPr id="0" name=""/>
        <dsp:cNvSpPr/>
      </dsp:nvSpPr>
      <dsp:spPr>
        <a:xfrm>
          <a:off x="1331094" y="733995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Improved public health</a:t>
          </a:r>
          <a:endParaRPr lang="en-US" sz="1800" kern="1200"/>
        </a:p>
      </dsp:txBody>
      <dsp:txXfrm>
        <a:off x="1331094" y="733995"/>
        <a:ext cx="1914313" cy="812133"/>
      </dsp:txXfrm>
    </dsp:sp>
    <dsp:sp modelId="{212CA879-1F99-4133-82B8-1BF1299D5682}">
      <dsp:nvSpPr>
        <dsp:cNvPr id="0" name=""/>
        <dsp:cNvSpPr/>
      </dsp:nvSpPr>
      <dsp:spPr>
        <a:xfrm>
          <a:off x="3578962" y="733995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A0DD6-719F-448C-9002-B86055BE0B3C}">
      <dsp:nvSpPr>
        <dsp:cNvPr id="0" name=""/>
        <dsp:cNvSpPr/>
      </dsp:nvSpPr>
      <dsp:spPr>
        <a:xfrm>
          <a:off x="3749510" y="904543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88ED-1292-4C5A-8FED-89907B978BC3}">
      <dsp:nvSpPr>
        <dsp:cNvPr id="0" name=""/>
        <dsp:cNvSpPr/>
      </dsp:nvSpPr>
      <dsp:spPr>
        <a:xfrm>
          <a:off x="4565123" y="733995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Savings for EV drivers</a:t>
          </a:r>
          <a:endParaRPr lang="en-US" sz="1800" kern="1200"/>
        </a:p>
      </dsp:txBody>
      <dsp:txXfrm>
        <a:off x="4565123" y="733995"/>
        <a:ext cx="1914313" cy="812133"/>
      </dsp:txXfrm>
    </dsp:sp>
    <dsp:sp modelId="{C5B0CE1E-ED28-484B-AB7A-2263113A5D05}">
      <dsp:nvSpPr>
        <dsp:cNvPr id="0" name=""/>
        <dsp:cNvSpPr/>
      </dsp:nvSpPr>
      <dsp:spPr>
        <a:xfrm>
          <a:off x="6812992" y="733995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F06CF-8CEA-4CDB-AD95-158E1AD5644C}">
      <dsp:nvSpPr>
        <dsp:cNvPr id="0" name=""/>
        <dsp:cNvSpPr/>
      </dsp:nvSpPr>
      <dsp:spPr>
        <a:xfrm>
          <a:off x="6983540" y="904543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E39AD-4F2B-424B-B75F-04B249EA5D8F}">
      <dsp:nvSpPr>
        <dsp:cNvPr id="0" name=""/>
        <dsp:cNvSpPr/>
      </dsp:nvSpPr>
      <dsp:spPr>
        <a:xfrm>
          <a:off x="7799153" y="733995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More jobs</a:t>
          </a:r>
          <a:endParaRPr lang="en-US" sz="1800" kern="1200"/>
        </a:p>
      </dsp:txBody>
      <dsp:txXfrm>
        <a:off x="7799153" y="733995"/>
        <a:ext cx="1914313" cy="812133"/>
      </dsp:txXfrm>
    </dsp:sp>
    <dsp:sp modelId="{60A08335-8672-4DC7-A97C-E1EF165D3C1D}">
      <dsp:nvSpPr>
        <dsp:cNvPr id="0" name=""/>
        <dsp:cNvSpPr/>
      </dsp:nvSpPr>
      <dsp:spPr>
        <a:xfrm>
          <a:off x="344932" y="217948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71DC5-95C2-4688-A16B-C1FA084FC0DD}">
      <dsp:nvSpPr>
        <dsp:cNvPr id="0" name=""/>
        <dsp:cNvSpPr/>
      </dsp:nvSpPr>
      <dsp:spPr>
        <a:xfrm>
          <a:off x="515480" y="2350030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61A95-2D0F-4021-B7DB-0530A08CC0C0}">
      <dsp:nvSpPr>
        <dsp:cNvPr id="0" name=""/>
        <dsp:cNvSpPr/>
      </dsp:nvSpPr>
      <dsp:spPr>
        <a:xfrm>
          <a:off x="1331094" y="217948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Stronger energy security</a:t>
          </a:r>
          <a:endParaRPr lang="en-US" sz="1800" kern="1200"/>
        </a:p>
      </dsp:txBody>
      <dsp:txXfrm>
        <a:off x="1331094" y="2179483"/>
        <a:ext cx="1914313" cy="812133"/>
      </dsp:txXfrm>
    </dsp:sp>
    <dsp:sp modelId="{439FD2DB-7CB2-4044-9B70-A6132DB9EC53}">
      <dsp:nvSpPr>
        <dsp:cNvPr id="0" name=""/>
        <dsp:cNvSpPr/>
      </dsp:nvSpPr>
      <dsp:spPr>
        <a:xfrm>
          <a:off x="3578962" y="217948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C74B0-CD84-41F3-A18F-0F8091BDF6FB}">
      <dsp:nvSpPr>
        <dsp:cNvPr id="0" name=""/>
        <dsp:cNvSpPr/>
      </dsp:nvSpPr>
      <dsp:spPr>
        <a:xfrm>
          <a:off x="3749510" y="2350030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96B07-5F4F-4D47-BE7A-1A440BEF7E4E}">
      <dsp:nvSpPr>
        <dsp:cNvPr id="0" name=""/>
        <dsp:cNvSpPr/>
      </dsp:nvSpPr>
      <dsp:spPr>
        <a:xfrm>
          <a:off x="4565123" y="217948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Climate change mitigation</a:t>
          </a:r>
          <a:endParaRPr lang="en-US" sz="1800" kern="1200"/>
        </a:p>
      </dsp:txBody>
      <dsp:txXfrm>
        <a:off x="4565123" y="2179483"/>
        <a:ext cx="1914313" cy="812133"/>
      </dsp:txXfrm>
    </dsp:sp>
    <dsp:sp modelId="{649F0524-E134-4A05-82B2-9BD0BF906AA3}">
      <dsp:nvSpPr>
        <dsp:cNvPr id="0" name=""/>
        <dsp:cNvSpPr/>
      </dsp:nvSpPr>
      <dsp:spPr>
        <a:xfrm>
          <a:off x="6812992" y="217948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B502F-B229-4CAB-99EC-4B68DF2D4304}">
      <dsp:nvSpPr>
        <dsp:cNvPr id="0" name=""/>
        <dsp:cNvSpPr/>
      </dsp:nvSpPr>
      <dsp:spPr>
        <a:xfrm>
          <a:off x="6983540" y="2350030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0FD1D-C1B7-4A26-859E-40831634C1D7}">
      <dsp:nvSpPr>
        <dsp:cNvPr id="0" name=""/>
        <dsp:cNvSpPr/>
      </dsp:nvSpPr>
      <dsp:spPr>
        <a:xfrm>
          <a:off x="7799153" y="217948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Improved electricity system efficiency</a:t>
          </a:r>
          <a:endParaRPr lang="en-US" sz="1800" kern="1200"/>
        </a:p>
      </dsp:txBody>
      <dsp:txXfrm>
        <a:off x="7799153" y="2179483"/>
        <a:ext cx="1914313" cy="812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8A9A3-F201-42CF-A305-2ACAAE57DA21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E7BCE-00FE-4EF5-9D5A-D1FAAD7617F0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1D75A-08D3-4D47-8A23-35E794F96B42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/>
            <a:t>Apply incentives at the point of purchase</a:t>
          </a:r>
        </a:p>
      </dsp:txBody>
      <dsp:txXfrm>
        <a:off x="35606" y="2695306"/>
        <a:ext cx="2981250" cy="720000"/>
      </dsp:txXfrm>
    </dsp:sp>
    <dsp:sp modelId="{A8F5551D-3B3E-4573-8FD0-DF4A9F9BD3CA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0BC76-77AF-48C1-A47E-63755CF44388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D38CD-9638-485D-BE80-6490D11C4C6E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/>
            <a:t>Be transparent</a:t>
          </a:r>
        </a:p>
      </dsp:txBody>
      <dsp:txXfrm>
        <a:off x="3538574" y="2695306"/>
        <a:ext cx="2981250" cy="720000"/>
      </dsp:txXfrm>
    </dsp:sp>
    <dsp:sp modelId="{18573452-61D2-474C-9B4E-A30A8552E882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02912-D645-4E3D-8BBC-A2E9DCBF75EB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D95E0-8D53-4079-8EDB-7E03D89968C4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/>
            <a:t>Make incentive programs durable</a:t>
          </a:r>
        </a:p>
      </dsp:txBody>
      <dsp:txXfrm>
        <a:off x="7041543" y="2695306"/>
        <a:ext cx="29812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316BA-F2F4-411B-884F-253550870824}">
      <dsp:nvSpPr>
        <dsp:cNvPr id="0" name=""/>
        <dsp:cNvSpPr/>
      </dsp:nvSpPr>
      <dsp:spPr>
        <a:xfrm>
          <a:off x="0" y="849991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A54D3-52A7-4CD3-86AC-3C2C11BE1A7F}">
      <dsp:nvSpPr>
        <dsp:cNvPr id="0" name=""/>
        <dsp:cNvSpPr/>
      </dsp:nvSpPr>
      <dsp:spPr>
        <a:xfrm>
          <a:off x="474687" y="1203065"/>
          <a:ext cx="863068" cy="86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9491F-FAC2-4276-B1BF-D03DF385D219}">
      <dsp:nvSpPr>
        <dsp:cNvPr id="0" name=""/>
        <dsp:cNvSpPr/>
      </dsp:nvSpPr>
      <dsp:spPr>
        <a:xfrm>
          <a:off x="1812443" y="849991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Individual, business, municipal and state government customers pay attention to cost</a:t>
          </a:r>
        </a:p>
      </dsp:txBody>
      <dsp:txXfrm>
        <a:off x="1812443" y="849991"/>
        <a:ext cx="4093737" cy="1569215"/>
      </dsp:txXfrm>
    </dsp:sp>
    <dsp:sp modelId="{8A4A2EC9-F456-4E0D-A802-E7E646E97369}">
      <dsp:nvSpPr>
        <dsp:cNvPr id="0" name=""/>
        <dsp:cNvSpPr/>
      </dsp:nvSpPr>
      <dsp:spPr>
        <a:xfrm>
          <a:off x="0" y="2811510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2DF0A-E3B7-47D2-8A17-9E3EEAF38141}">
      <dsp:nvSpPr>
        <dsp:cNvPr id="0" name=""/>
        <dsp:cNvSpPr/>
      </dsp:nvSpPr>
      <dsp:spPr>
        <a:xfrm>
          <a:off x="474687" y="3164584"/>
          <a:ext cx="863068" cy="86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7E109-2E5F-41DB-B350-D79412F2765A}">
      <dsp:nvSpPr>
        <dsp:cNvPr id="0" name=""/>
        <dsp:cNvSpPr/>
      </dsp:nvSpPr>
      <dsp:spPr>
        <a:xfrm>
          <a:off x="1812443" y="2811510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Incentives that directly reduce the cost at the time of purchase or through tax exemptions are most successful</a:t>
          </a:r>
        </a:p>
      </dsp:txBody>
      <dsp:txXfrm>
        <a:off x="1812443" y="2811510"/>
        <a:ext cx="4093737" cy="15692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ABA1A-7050-4F10-8551-8F2FDE9AD615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D65A6-9256-4DE3-97CC-FEE999248040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E4301-89B8-45CA-A57F-68191E120802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Simple incentives work</a:t>
          </a:r>
        </a:p>
      </dsp:txBody>
      <dsp:txXfrm>
        <a:off x="1725715" y="638"/>
        <a:ext cx="4180465" cy="1494125"/>
      </dsp:txXfrm>
    </dsp:sp>
    <dsp:sp modelId="{FCE9FF14-0AC5-4539-9BE0-92D1682CA986}">
      <dsp:nvSpPr>
        <dsp:cNvPr id="0" name=""/>
        <dsp:cNvSpPr/>
      </dsp:nvSpPr>
      <dsp:spPr>
        <a:xfrm>
          <a:off x="0" y="18809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7E68B-7333-440E-A92D-0C103D606269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6A82-76A8-4F19-BCDC-6773329628DA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Make the public aware of the incentives and vehicles eligible for incentives</a:t>
          </a:r>
        </a:p>
      </dsp:txBody>
      <dsp:txXfrm>
        <a:off x="1725715" y="1868296"/>
        <a:ext cx="4180465" cy="1494125"/>
      </dsp:txXfrm>
    </dsp:sp>
    <dsp:sp modelId="{D29773A1-AC67-4EBB-BD3C-2CFF6A5E5CE1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03965-DF4E-4E3E-A60C-735296BE1D07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AE55-3638-4598-B4B0-0D3FE7E92BEF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Clearly link incentives to public policy goals</a:t>
          </a:r>
        </a:p>
      </dsp:txBody>
      <dsp:txXfrm>
        <a:off x="1725715" y="3735953"/>
        <a:ext cx="4180465" cy="1494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DF09-9126-424D-BBC9-4F9E7E019260}">
      <dsp:nvSpPr>
        <dsp:cNvPr id="0" name=""/>
        <dsp:cNvSpPr/>
      </dsp:nvSpPr>
      <dsp:spPr>
        <a:xfrm>
          <a:off x="0" y="361814"/>
          <a:ext cx="5906181" cy="20575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E458-3B1A-4181-93CA-7AB2F0790F47}">
      <dsp:nvSpPr>
        <dsp:cNvPr id="0" name=""/>
        <dsp:cNvSpPr/>
      </dsp:nvSpPr>
      <dsp:spPr>
        <a:xfrm>
          <a:off x="622419" y="824771"/>
          <a:ext cx="1131671" cy="1131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3507C-023D-4FC0-AEAF-54B789C40697}">
      <dsp:nvSpPr>
        <dsp:cNvPr id="0" name=""/>
        <dsp:cNvSpPr/>
      </dsp:nvSpPr>
      <dsp:spPr>
        <a:xfrm>
          <a:off x="2376509" y="221137"/>
          <a:ext cx="3528565" cy="205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1" tIns="217761" rIns="217761" bIns="21776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Predictable incentives are successful</a:t>
          </a:r>
        </a:p>
      </dsp:txBody>
      <dsp:txXfrm>
        <a:off x="2376509" y="221137"/>
        <a:ext cx="3528565" cy="2057583"/>
      </dsp:txXfrm>
    </dsp:sp>
    <dsp:sp modelId="{2B0D33A0-246A-4143-B109-F9DE465EDCBC}">
      <dsp:nvSpPr>
        <dsp:cNvPr id="0" name=""/>
        <dsp:cNvSpPr/>
      </dsp:nvSpPr>
      <dsp:spPr>
        <a:xfrm>
          <a:off x="0" y="2674634"/>
          <a:ext cx="5906181" cy="20575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C596A-3255-44EB-B2D0-EB006943383E}">
      <dsp:nvSpPr>
        <dsp:cNvPr id="0" name=""/>
        <dsp:cNvSpPr/>
      </dsp:nvSpPr>
      <dsp:spPr>
        <a:xfrm>
          <a:off x="622419" y="3274275"/>
          <a:ext cx="1131671" cy="1131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2B58-F8B1-4A87-9E01-C1AB41252C0E}">
      <dsp:nvSpPr>
        <dsp:cNvPr id="0" name=""/>
        <dsp:cNvSpPr/>
      </dsp:nvSpPr>
      <dsp:spPr>
        <a:xfrm>
          <a:off x="2337095" y="2664346"/>
          <a:ext cx="3528565" cy="2057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61" tIns="217761" rIns="217761" bIns="21776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Provide certainty for manufacturers, dealers, consumers and public outreach campaigns</a:t>
          </a:r>
        </a:p>
      </dsp:txBody>
      <dsp:txXfrm>
        <a:off x="2337095" y="2664346"/>
        <a:ext cx="3528565" cy="20575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FDF09-9126-424D-BBC9-4F9E7E019260}">
      <dsp:nvSpPr>
        <dsp:cNvPr id="0" name=""/>
        <dsp:cNvSpPr/>
      </dsp:nvSpPr>
      <dsp:spPr>
        <a:xfrm>
          <a:off x="0" y="849991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2E458-3B1A-4181-93CA-7AB2F0790F47}">
      <dsp:nvSpPr>
        <dsp:cNvPr id="0" name=""/>
        <dsp:cNvSpPr/>
      </dsp:nvSpPr>
      <dsp:spPr>
        <a:xfrm>
          <a:off x="474687" y="1203065"/>
          <a:ext cx="863068" cy="86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3507C-023D-4FC0-AEAF-54B789C40697}">
      <dsp:nvSpPr>
        <dsp:cNvPr id="0" name=""/>
        <dsp:cNvSpPr/>
      </dsp:nvSpPr>
      <dsp:spPr>
        <a:xfrm>
          <a:off x="1812443" y="742704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States need to provide and enforce parking and charging for </a:t>
          </a:r>
          <a:r>
            <a:rPr lang="en-US" sz="2800" kern="1200">
              <a:latin typeface="Garamond" panose="02020404030301010803"/>
            </a:rPr>
            <a:t>EVs</a:t>
          </a:r>
          <a:endParaRPr lang="en-US" sz="2800" kern="1200"/>
        </a:p>
      </dsp:txBody>
      <dsp:txXfrm>
        <a:off x="1812443" y="742704"/>
        <a:ext cx="4093737" cy="1569215"/>
      </dsp:txXfrm>
    </dsp:sp>
    <dsp:sp modelId="{2B0D33A0-246A-4143-B109-F9DE465EDCBC}">
      <dsp:nvSpPr>
        <dsp:cNvPr id="0" name=""/>
        <dsp:cNvSpPr/>
      </dsp:nvSpPr>
      <dsp:spPr>
        <a:xfrm>
          <a:off x="0" y="2707267"/>
          <a:ext cx="5906181" cy="1569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C596A-3255-44EB-B2D0-EB006943383E}">
      <dsp:nvSpPr>
        <dsp:cNvPr id="0" name=""/>
        <dsp:cNvSpPr/>
      </dsp:nvSpPr>
      <dsp:spPr>
        <a:xfrm>
          <a:off x="474687" y="3164584"/>
          <a:ext cx="863068" cy="86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2B58-F8B1-4A87-9E01-C1AB41252C0E}">
      <dsp:nvSpPr>
        <dsp:cNvPr id="0" name=""/>
        <dsp:cNvSpPr/>
      </dsp:nvSpPr>
      <dsp:spPr>
        <a:xfrm>
          <a:off x="1766716" y="2699421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Access to high-occupancy vehicle </a:t>
          </a:r>
          <a:r>
            <a:rPr lang="en-US" sz="2800" kern="1200">
              <a:latin typeface="Garamond" panose="02020404030301010803"/>
            </a:rPr>
            <a:t>lanes</a:t>
          </a:r>
          <a:r>
            <a:rPr lang="en-US" sz="2800" kern="1200"/>
            <a:t> for EVs</a:t>
          </a:r>
        </a:p>
      </dsp:txBody>
      <dsp:txXfrm>
        <a:off x="1766716" y="2699421"/>
        <a:ext cx="4093737" cy="15692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C545E-B430-43BD-8333-64410242AB7C}">
      <dsp:nvSpPr>
        <dsp:cNvPr id="0" name=""/>
        <dsp:cNvSpPr/>
      </dsp:nvSpPr>
      <dsp:spPr>
        <a:xfrm>
          <a:off x="0" y="457"/>
          <a:ext cx="4664075" cy="10706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7041C-F70A-4836-BB90-0DCF80B4081E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A020C-D1F6-444A-A807-7B9278468F43}">
      <dsp:nvSpPr>
        <dsp:cNvPr id="0" name=""/>
        <dsp:cNvSpPr/>
      </dsp:nvSpPr>
      <dsp:spPr>
        <a:xfrm>
          <a:off x="1236566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 consumer-friendly charging infrastructure is widely available</a:t>
          </a:r>
        </a:p>
      </dsp:txBody>
      <dsp:txXfrm>
        <a:off x="1236566" y="457"/>
        <a:ext cx="3427508" cy="1070620"/>
      </dsp:txXfrm>
    </dsp:sp>
    <dsp:sp modelId="{5D6C9726-1719-4905-848B-C911213D6D50}">
      <dsp:nvSpPr>
        <dsp:cNvPr id="0" name=""/>
        <dsp:cNvSpPr/>
      </dsp:nvSpPr>
      <dsp:spPr>
        <a:xfrm>
          <a:off x="0" y="1338733"/>
          <a:ext cx="4664075" cy="10706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26F38-CBAD-4E40-935C-F8B39E36AF68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8B1CB-C573-4861-B792-59CAFCD66660}">
      <dsp:nvSpPr>
        <dsp:cNvPr id="0" name=""/>
        <dsp:cNvSpPr/>
      </dsp:nvSpPr>
      <dsp:spPr>
        <a:xfrm>
          <a:off x="1236566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 building codes provide </a:t>
          </a:r>
          <a:br>
            <a:rPr lang="en-US" sz="1900" kern="1200"/>
          </a:br>
          <a:r>
            <a:rPr lang="en-US" sz="1900" kern="1200"/>
            <a:t>for an electrified future</a:t>
          </a:r>
        </a:p>
      </dsp:txBody>
      <dsp:txXfrm>
        <a:off x="1236566" y="1338733"/>
        <a:ext cx="3427508" cy="1070620"/>
      </dsp:txXfrm>
    </dsp:sp>
    <dsp:sp modelId="{1F180C39-D95B-4D71-B78E-85A077B421A8}">
      <dsp:nvSpPr>
        <dsp:cNvPr id="0" name=""/>
        <dsp:cNvSpPr/>
      </dsp:nvSpPr>
      <dsp:spPr>
        <a:xfrm>
          <a:off x="0" y="2677008"/>
          <a:ext cx="4664075" cy="10706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254AD-D73B-474F-9AA0-9806577CFAEC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04513-CE8A-44F6-AF1F-1A975AC257EB}">
      <dsp:nvSpPr>
        <dsp:cNvPr id="0" name=""/>
        <dsp:cNvSpPr/>
      </dsp:nvSpPr>
      <dsp:spPr>
        <a:xfrm>
          <a:off x="1236566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 electrification benefits all of society, including rural and low-income communities</a:t>
          </a:r>
        </a:p>
      </dsp:txBody>
      <dsp:txXfrm>
        <a:off x="1236566" y="2677008"/>
        <a:ext cx="3427508" cy="10706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541C-6A81-43F3-82DA-909122813A9A}">
      <dsp:nvSpPr>
        <dsp:cNvPr id="0" name=""/>
        <dsp:cNvSpPr/>
      </dsp:nvSpPr>
      <dsp:spPr>
        <a:xfrm>
          <a:off x="0" y="2170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F1CF-A6CB-4838-9ED4-5FA90879299C}">
      <dsp:nvSpPr>
        <dsp:cNvPr id="0" name=""/>
        <dsp:cNvSpPr/>
      </dsp:nvSpPr>
      <dsp:spPr>
        <a:xfrm>
          <a:off x="332837" y="249736"/>
          <a:ext cx="605159" cy="6051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649D-CB20-4F2B-A3AE-349D19D6E353}">
      <dsp:nvSpPr>
        <dsp:cNvPr id="0" name=""/>
        <dsp:cNvSpPr/>
      </dsp:nvSpPr>
      <dsp:spPr>
        <a:xfrm>
          <a:off x="1270834" y="2170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Clarify roles and regulation in developing charging infrastructure</a:t>
          </a:r>
        </a:p>
      </dsp:txBody>
      <dsp:txXfrm>
        <a:off x="1270834" y="2170"/>
        <a:ext cx="4635346" cy="1100289"/>
      </dsp:txXfrm>
    </dsp:sp>
    <dsp:sp modelId="{51723722-1D14-432E-9A19-1C9F6A97FAAD}">
      <dsp:nvSpPr>
        <dsp:cNvPr id="0" name=""/>
        <dsp:cNvSpPr/>
      </dsp:nvSpPr>
      <dsp:spPr>
        <a:xfrm>
          <a:off x="0" y="1377533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1B7FF-C924-4F54-9956-21841E8E5484}">
      <dsp:nvSpPr>
        <dsp:cNvPr id="0" name=""/>
        <dsp:cNvSpPr/>
      </dsp:nvSpPr>
      <dsp:spPr>
        <a:xfrm>
          <a:off x="332837" y="1625098"/>
          <a:ext cx="605159" cy="6051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90703-B347-4B64-87E0-118098595E04}">
      <dsp:nvSpPr>
        <dsp:cNvPr id="0" name=""/>
        <dsp:cNvSpPr/>
      </dsp:nvSpPr>
      <dsp:spPr>
        <a:xfrm>
          <a:off x="1270834" y="1377533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Ensure integrated planning that includes EVs</a:t>
          </a:r>
        </a:p>
      </dsp:txBody>
      <dsp:txXfrm>
        <a:off x="1270834" y="1377533"/>
        <a:ext cx="4635346" cy="1100289"/>
      </dsp:txXfrm>
    </dsp:sp>
    <dsp:sp modelId="{9826208C-5E80-4090-B1C1-C5A9BBB4B70F}">
      <dsp:nvSpPr>
        <dsp:cNvPr id="0" name=""/>
        <dsp:cNvSpPr/>
      </dsp:nvSpPr>
      <dsp:spPr>
        <a:xfrm>
          <a:off x="0" y="2752895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C8B10-8F05-4A09-BB5E-6B800F3B452F}">
      <dsp:nvSpPr>
        <dsp:cNvPr id="0" name=""/>
        <dsp:cNvSpPr/>
      </dsp:nvSpPr>
      <dsp:spPr>
        <a:xfrm>
          <a:off x="332837" y="3000460"/>
          <a:ext cx="605159" cy="6051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3B3F2-E12A-4CCF-AE61-45E547047FE3}">
      <dsp:nvSpPr>
        <dsp:cNvPr id="0" name=""/>
        <dsp:cNvSpPr/>
      </dsp:nvSpPr>
      <dsp:spPr>
        <a:xfrm>
          <a:off x="1270834" y="2752895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smart rate design for EVs</a:t>
          </a:r>
        </a:p>
      </dsp:txBody>
      <dsp:txXfrm>
        <a:off x="1270834" y="2752895"/>
        <a:ext cx="4635346" cy="1100289"/>
      </dsp:txXfrm>
    </dsp:sp>
    <dsp:sp modelId="{946F1B0E-114A-E54D-864B-A804382885F7}">
      <dsp:nvSpPr>
        <dsp:cNvPr id="0" name=""/>
        <dsp:cNvSpPr/>
      </dsp:nvSpPr>
      <dsp:spPr>
        <a:xfrm>
          <a:off x="0" y="4128257"/>
          <a:ext cx="5906181" cy="11002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ECB59-56FE-3641-B669-9E5DE63A8704}">
      <dsp:nvSpPr>
        <dsp:cNvPr id="0" name=""/>
        <dsp:cNvSpPr/>
      </dsp:nvSpPr>
      <dsp:spPr>
        <a:xfrm>
          <a:off x="332837" y="4375822"/>
          <a:ext cx="605159" cy="60515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C948F-6098-144D-AF64-06DF893D66D4}">
      <dsp:nvSpPr>
        <dsp:cNvPr id="0" name=""/>
        <dsp:cNvSpPr/>
      </dsp:nvSpPr>
      <dsp:spPr>
        <a:xfrm>
          <a:off x="1270834" y="4128257"/>
          <a:ext cx="4635346" cy="1100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47" tIns="116447" rIns="116447" bIns="1164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enabling performance-based regulation for utility EV programs</a:t>
          </a:r>
        </a:p>
      </dsp:txBody>
      <dsp:txXfrm>
        <a:off x="1270834" y="4128257"/>
        <a:ext cx="4635346" cy="110028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2A9BF-8276-4561-8FDC-B6AEF98BADF7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5FE1-9B7C-413C-9B7A-A9386DFE30F9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FF427-15F2-4063-B8C2-B8C14A9424FF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Whether the planning process (new or existing) requires utilities to utilize all cost-effective energy efficiency, demand response and renewable energy to meet EV charging needs</a:t>
          </a:r>
        </a:p>
      </dsp:txBody>
      <dsp:txXfrm>
        <a:off x="1725715" y="638"/>
        <a:ext cx="4180465" cy="1494125"/>
      </dsp:txXfrm>
    </dsp:sp>
    <dsp:sp modelId="{7A7C03F9-5637-47E3-8BFA-071A0D7A0E3B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16087-DB73-462B-9787-3E425BC8C5DE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7F30-AEB5-491F-A039-CB9DFA3C40F6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Whether the plan requires utilities to make use of charging to meet flexible demand</a:t>
          </a:r>
        </a:p>
      </dsp:txBody>
      <dsp:txXfrm>
        <a:off x="1725715" y="1868296"/>
        <a:ext cx="4180465" cy="1494125"/>
      </dsp:txXfrm>
    </dsp:sp>
    <dsp:sp modelId="{31C1C121-99F3-4C8E-B9EC-16D7ECE3F233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B230C-6E9C-405C-BC9A-F191C1A2A21A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5716F-485C-4A16-B60C-81B7076B6E44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Whether utilities should be required to consider utilizing the storage capability of EVs</a:t>
          </a:r>
        </a:p>
      </dsp:txBody>
      <dsp:txXfrm>
        <a:off x="1725715" y="3735953"/>
        <a:ext cx="4180465" cy="14941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D9427-6469-485E-B539-249DBE99F196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261D2-D06B-4815-B9BA-52EC28841264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96B0B-B542-41B4-A8DD-A902E50676B9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 charging can be shifted to avoid the few critical hours when the grid is stressed</a:t>
          </a:r>
        </a:p>
      </dsp:txBody>
      <dsp:txXfrm>
        <a:off x="1725715" y="638"/>
        <a:ext cx="4180465" cy="1494125"/>
      </dsp:txXfrm>
    </dsp:sp>
    <dsp:sp modelId="{D526ECA6-CC81-47C0-814F-BA065C70CC78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66599-AC8A-4014-8C21-B62CB4FC5381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CFD92-128F-4271-AB17-98733828F7BF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 charging can be shifted to take advantage of hours when the grid is loaded lightly</a:t>
          </a:r>
        </a:p>
      </dsp:txBody>
      <dsp:txXfrm>
        <a:off x="1725715" y="1868296"/>
        <a:ext cx="4180465" cy="1494125"/>
      </dsp:txXfrm>
    </dsp:sp>
    <dsp:sp modelId="{E746DD49-5F45-C34A-9AB0-B44F3599FB5D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600A6-AE80-624D-8A1A-EBBCB162C890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59C9A-FEA9-DB45-B6EF-8E24C7C38C92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 charging can be managed to avoid the cost of expensive new resources, like new generation plants and storage, and save consumers money</a:t>
          </a:r>
        </a:p>
      </dsp:txBody>
      <dsp:txXfrm>
        <a:off x="1725715" y="3735953"/>
        <a:ext cx="4180465" cy="14941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FDD03-66A4-4F8F-AF57-8F94382FFB8A}">
      <dsp:nvSpPr>
        <dsp:cNvPr id="0" name=""/>
        <dsp:cNvSpPr/>
      </dsp:nvSpPr>
      <dsp:spPr>
        <a:xfrm>
          <a:off x="0" y="849991"/>
          <a:ext cx="5906181" cy="15692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51265-0D76-4F7B-99FB-35CC1FBA2C08}">
      <dsp:nvSpPr>
        <dsp:cNvPr id="0" name=""/>
        <dsp:cNvSpPr/>
      </dsp:nvSpPr>
      <dsp:spPr>
        <a:xfrm>
          <a:off x="474687" y="1203065"/>
          <a:ext cx="863068" cy="863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3D30E-060B-4196-8D10-FB6C767B208B}">
      <dsp:nvSpPr>
        <dsp:cNvPr id="0" name=""/>
        <dsp:cNvSpPr/>
      </dsp:nvSpPr>
      <dsp:spPr>
        <a:xfrm>
          <a:off x="1812443" y="849991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EVs can help integrate renewable energy by charging when this energy is abundant</a:t>
          </a:r>
        </a:p>
      </dsp:txBody>
      <dsp:txXfrm>
        <a:off x="1812443" y="849991"/>
        <a:ext cx="4093737" cy="1569215"/>
      </dsp:txXfrm>
    </dsp:sp>
    <dsp:sp modelId="{5A0A71CF-3E27-45E7-A8E2-AC1BFC90835B}">
      <dsp:nvSpPr>
        <dsp:cNvPr id="0" name=""/>
        <dsp:cNvSpPr/>
      </dsp:nvSpPr>
      <dsp:spPr>
        <a:xfrm>
          <a:off x="0" y="2811510"/>
          <a:ext cx="5906181" cy="15692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A6B10-42D2-4D39-A2E4-170C8F518AF4}">
      <dsp:nvSpPr>
        <dsp:cNvPr id="0" name=""/>
        <dsp:cNvSpPr/>
      </dsp:nvSpPr>
      <dsp:spPr>
        <a:xfrm>
          <a:off x="474687" y="3164584"/>
          <a:ext cx="863068" cy="863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468C0-1D30-4A97-8EC6-1202D013C4B9}">
      <dsp:nvSpPr>
        <dsp:cNvPr id="0" name=""/>
        <dsp:cNvSpPr/>
      </dsp:nvSpPr>
      <dsp:spPr>
        <a:xfrm>
          <a:off x="1812443" y="2811510"/>
          <a:ext cx="4093737" cy="1569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075" tIns="166075" rIns="166075" bIns="16607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Future technology may enable EVs  to be a resource to the grid by providing storage and discharge</a:t>
          </a:r>
        </a:p>
      </dsp:txBody>
      <dsp:txXfrm>
        <a:off x="1812443" y="2811510"/>
        <a:ext cx="4093737" cy="1569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F3277-88DC-4F32-ADB7-1BFE1F943C39}">
      <dsp:nvSpPr>
        <dsp:cNvPr id="0" name=""/>
        <dsp:cNvSpPr/>
      </dsp:nvSpPr>
      <dsp:spPr>
        <a:xfrm>
          <a:off x="774129" y="679575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DA6E9-FBAC-4B18-BC63-43577DE9B60F}">
      <dsp:nvSpPr>
        <dsp:cNvPr id="0" name=""/>
        <dsp:cNvSpPr/>
      </dsp:nvSpPr>
      <dsp:spPr>
        <a:xfrm>
          <a:off x="1041679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B0ACB-9C26-4EDC-BDB8-AC845EC094C7}">
      <dsp:nvSpPr>
        <dsp:cNvPr id="0" name=""/>
        <dsp:cNvSpPr/>
      </dsp:nvSpPr>
      <dsp:spPr>
        <a:xfrm>
          <a:off x="372805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Plan your destination</a:t>
          </a:r>
        </a:p>
      </dsp:txBody>
      <dsp:txXfrm>
        <a:off x="372805" y="2326036"/>
        <a:ext cx="2058075" cy="720000"/>
      </dsp:txXfrm>
    </dsp:sp>
    <dsp:sp modelId="{19F31CDB-200C-4384-8B76-25CE0A44D5A9}">
      <dsp:nvSpPr>
        <dsp:cNvPr id="0" name=""/>
        <dsp:cNvSpPr/>
      </dsp:nvSpPr>
      <dsp:spPr>
        <a:xfrm>
          <a:off x="3192368" y="679575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517CF-DE51-43FD-83BD-FADAFBE453BB}">
      <dsp:nvSpPr>
        <dsp:cNvPr id="0" name=""/>
        <dsp:cNvSpPr/>
      </dsp:nvSpPr>
      <dsp:spPr>
        <a:xfrm>
          <a:off x="3417713" y="961193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0DDF4-55F0-4860-804C-DA214C725E69}">
      <dsp:nvSpPr>
        <dsp:cNvPr id="0" name=""/>
        <dsp:cNvSpPr/>
      </dsp:nvSpPr>
      <dsp:spPr>
        <a:xfrm>
          <a:off x="2791043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Drive investment with incentives</a:t>
          </a:r>
        </a:p>
      </dsp:txBody>
      <dsp:txXfrm>
        <a:off x="2791043" y="2326036"/>
        <a:ext cx="2058075" cy="720000"/>
      </dsp:txXfrm>
    </dsp:sp>
    <dsp:sp modelId="{0A2C16C8-E781-4726-83D7-E966ED324CC5}">
      <dsp:nvSpPr>
        <dsp:cNvPr id="0" name=""/>
        <dsp:cNvSpPr/>
      </dsp:nvSpPr>
      <dsp:spPr>
        <a:xfrm>
          <a:off x="5610606" y="679575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19364-FC92-4ED3-ABE5-79286959E640}">
      <dsp:nvSpPr>
        <dsp:cNvPr id="0" name=""/>
        <dsp:cNvSpPr/>
      </dsp:nvSpPr>
      <dsp:spPr>
        <a:xfrm>
          <a:off x="5878155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A4C5-66F6-4A3B-B82E-71675ADC444B}">
      <dsp:nvSpPr>
        <dsp:cNvPr id="0" name=""/>
        <dsp:cNvSpPr/>
      </dsp:nvSpPr>
      <dsp:spPr>
        <a:xfrm>
          <a:off x="5209281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Remove roadblocks</a:t>
          </a:r>
        </a:p>
      </dsp:txBody>
      <dsp:txXfrm>
        <a:off x="5209281" y="2326036"/>
        <a:ext cx="2058075" cy="720000"/>
      </dsp:txXfrm>
    </dsp:sp>
    <dsp:sp modelId="{F3BEC971-959E-497A-A0F2-31AB9920FEA3}">
      <dsp:nvSpPr>
        <dsp:cNvPr id="0" name=""/>
        <dsp:cNvSpPr/>
      </dsp:nvSpPr>
      <dsp:spPr>
        <a:xfrm>
          <a:off x="8028844" y="679575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26DB6-F009-4080-AF7C-C8FA76ECEEEA}">
      <dsp:nvSpPr>
        <dsp:cNvPr id="0" name=""/>
        <dsp:cNvSpPr/>
      </dsp:nvSpPr>
      <dsp:spPr>
        <a:xfrm>
          <a:off x="8296394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B8343-5831-41A2-B7C9-656915E64ABC}">
      <dsp:nvSpPr>
        <dsp:cNvPr id="0" name=""/>
        <dsp:cNvSpPr/>
      </dsp:nvSpPr>
      <dsp:spPr>
        <a:xfrm>
          <a:off x="7627519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Empower regulators</a:t>
          </a:r>
        </a:p>
      </dsp:txBody>
      <dsp:txXfrm>
        <a:off x="7627519" y="2326036"/>
        <a:ext cx="2058075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FA47-D2E3-C245-8B28-0928FD8A4447}">
      <dsp:nvSpPr>
        <dsp:cNvPr id="0" name=""/>
        <dsp:cNvSpPr/>
      </dsp:nvSpPr>
      <dsp:spPr>
        <a:xfrm>
          <a:off x="1227" y="682352"/>
          <a:ext cx="1547068" cy="21658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Improved public health</a:t>
          </a:r>
        </a:p>
      </dsp:txBody>
      <dsp:txXfrm>
        <a:off x="1227" y="1505392"/>
        <a:ext cx="1547068" cy="1299537"/>
      </dsp:txXfrm>
    </dsp:sp>
    <dsp:sp modelId="{ADCBEE8A-1CC0-A248-8E5A-08714B906738}">
      <dsp:nvSpPr>
        <dsp:cNvPr id="0" name=""/>
        <dsp:cNvSpPr/>
      </dsp:nvSpPr>
      <dsp:spPr>
        <a:xfrm>
          <a:off x="449877" y="898941"/>
          <a:ext cx="649768" cy="6497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</a:t>
          </a:r>
        </a:p>
      </dsp:txBody>
      <dsp:txXfrm>
        <a:off x="545033" y="994097"/>
        <a:ext cx="459456" cy="459456"/>
      </dsp:txXfrm>
    </dsp:sp>
    <dsp:sp modelId="{9B7D5D3D-5C3F-DB4E-9D05-922F25CC1C45}">
      <dsp:nvSpPr>
        <dsp:cNvPr id="0" name=""/>
        <dsp:cNvSpPr/>
      </dsp:nvSpPr>
      <dsp:spPr>
        <a:xfrm>
          <a:off x="1227" y="2848175"/>
          <a:ext cx="154706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108BC-537F-C846-8FA5-FDB95354C3E8}">
      <dsp:nvSpPr>
        <dsp:cNvPr id="0" name=""/>
        <dsp:cNvSpPr/>
      </dsp:nvSpPr>
      <dsp:spPr>
        <a:xfrm>
          <a:off x="1703003" y="682352"/>
          <a:ext cx="1547068" cy="21658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Savings for EV drivers</a:t>
          </a:r>
        </a:p>
      </dsp:txBody>
      <dsp:txXfrm>
        <a:off x="1703003" y="1505392"/>
        <a:ext cx="1547068" cy="1299537"/>
      </dsp:txXfrm>
    </dsp:sp>
    <dsp:sp modelId="{BB82DAB6-1E9C-D34C-A94E-6DF52943707F}">
      <dsp:nvSpPr>
        <dsp:cNvPr id="0" name=""/>
        <dsp:cNvSpPr/>
      </dsp:nvSpPr>
      <dsp:spPr>
        <a:xfrm>
          <a:off x="2151652" y="898941"/>
          <a:ext cx="649768" cy="6497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</a:t>
          </a:r>
        </a:p>
      </dsp:txBody>
      <dsp:txXfrm>
        <a:off x="2246808" y="994097"/>
        <a:ext cx="459456" cy="459456"/>
      </dsp:txXfrm>
    </dsp:sp>
    <dsp:sp modelId="{775D5754-19A4-064C-909D-CC60F29A418A}">
      <dsp:nvSpPr>
        <dsp:cNvPr id="0" name=""/>
        <dsp:cNvSpPr/>
      </dsp:nvSpPr>
      <dsp:spPr>
        <a:xfrm>
          <a:off x="1703003" y="2848175"/>
          <a:ext cx="1547068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E58ED-C96E-C447-B6BC-6A2489507060}">
      <dsp:nvSpPr>
        <dsp:cNvPr id="0" name=""/>
        <dsp:cNvSpPr/>
      </dsp:nvSpPr>
      <dsp:spPr>
        <a:xfrm>
          <a:off x="3404778" y="682352"/>
          <a:ext cx="1547068" cy="21658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More jobs</a:t>
          </a:r>
        </a:p>
      </dsp:txBody>
      <dsp:txXfrm>
        <a:off x="3404778" y="1505392"/>
        <a:ext cx="1547068" cy="1299537"/>
      </dsp:txXfrm>
    </dsp:sp>
    <dsp:sp modelId="{78649DA5-6A21-534F-9429-553B73460715}">
      <dsp:nvSpPr>
        <dsp:cNvPr id="0" name=""/>
        <dsp:cNvSpPr/>
      </dsp:nvSpPr>
      <dsp:spPr>
        <a:xfrm>
          <a:off x="3853428" y="898941"/>
          <a:ext cx="649768" cy="6497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</a:t>
          </a:r>
        </a:p>
      </dsp:txBody>
      <dsp:txXfrm>
        <a:off x="3948584" y="994097"/>
        <a:ext cx="459456" cy="459456"/>
      </dsp:txXfrm>
    </dsp:sp>
    <dsp:sp modelId="{E4AD3BB9-6BCF-4C45-85D3-40A4C78D8F0C}">
      <dsp:nvSpPr>
        <dsp:cNvPr id="0" name=""/>
        <dsp:cNvSpPr/>
      </dsp:nvSpPr>
      <dsp:spPr>
        <a:xfrm>
          <a:off x="3404778" y="2848175"/>
          <a:ext cx="1547068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BD56A-B14B-9A45-B304-B948353A15FB}">
      <dsp:nvSpPr>
        <dsp:cNvPr id="0" name=""/>
        <dsp:cNvSpPr/>
      </dsp:nvSpPr>
      <dsp:spPr>
        <a:xfrm>
          <a:off x="5106553" y="682352"/>
          <a:ext cx="1547068" cy="21658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Stronger energy security </a:t>
          </a:r>
        </a:p>
      </dsp:txBody>
      <dsp:txXfrm>
        <a:off x="5106553" y="1505392"/>
        <a:ext cx="1547068" cy="1299537"/>
      </dsp:txXfrm>
    </dsp:sp>
    <dsp:sp modelId="{F99B5153-B4B6-2E44-AE11-2EE102EDF3F2}">
      <dsp:nvSpPr>
        <dsp:cNvPr id="0" name=""/>
        <dsp:cNvSpPr/>
      </dsp:nvSpPr>
      <dsp:spPr>
        <a:xfrm>
          <a:off x="5555203" y="898941"/>
          <a:ext cx="649768" cy="6497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4</a:t>
          </a:r>
        </a:p>
      </dsp:txBody>
      <dsp:txXfrm>
        <a:off x="5650359" y="994097"/>
        <a:ext cx="459456" cy="459456"/>
      </dsp:txXfrm>
    </dsp:sp>
    <dsp:sp modelId="{AF84CA1F-A1D5-5549-9311-A8C2A67DD3F3}">
      <dsp:nvSpPr>
        <dsp:cNvPr id="0" name=""/>
        <dsp:cNvSpPr/>
      </dsp:nvSpPr>
      <dsp:spPr>
        <a:xfrm>
          <a:off x="5106553" y="2848175"/>
          <a:ext cx="1547068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1B114-023E-E64A-9936-ADD2DB5BB115}">
      <dsp:nvSpPr>
        <dsp:cNvPr id="0" name=""/>
        <dsp:cNvSpPr/>
      </dsp:nvSpPr>
      <dsp:spPr>
        <a:xfrm>
          <a:off x="6808328" y="682352"/>
          <a:ext cx="1547068" cy="216589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Climate change mitigation</a:t>
          </a:r>
        </a:p>
      </dsp:txBody>
      <dsp:txXfrm>
        <a:off x="6808328" y="1505392"/>
        <a:ext cx="1547068" cy="1299537"/>
      </dsp:txXfrm>
    </dsp:sp>
    <dsp:sp modelId="{3CEB99B3-47A6-BB44-9E4E-D51526A9600A}">
      <dsp:nvSpPr>
        <dsp:cNvPr id="0" name=""/>
        <dsp:cNvSpPr/>
      </dsp:nvSpPr>
      <dsp:spPr>
        <a:xfrm>
          <a:off x="7256978" y="898941"/>
          <a:ext cx="649768" cy="6497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5</a:t>
          </a:r>
        </a:p>
      </dsp:txBody>
      <dsp:txXfrm>
        <a:off x="7352134" y="994097"/>
        <a:ext cx="459456" cy="459456"/>
      </dsp:txXfrm>
    </dsp:sp>
    <dsp:sp modelId="{AC4529C0-116F-4D45-AE70-521DD02345C0}">
      <dsp:nvSpPr>
        <dsp:cNvPr id="0" name=""/>
        <dsp:cNvSpPr/>
      </dsp:nvSpPr>
      <dsp:spPr>
        <a:xfrm>
          <a:off x="6808328" y="2848175"/>
          <a:ext cx="1547068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EB3A6-7145-7649-9306-07F2546405A7}">
      <dsp:nvSpPr>
        <dsp:cNvPr id="0" name=""/>
        <dsp:cNvSpPr/>
      </dsp:nvSpPr>
      <dsp:spPr>
        <a:xfrm>
          <a:off x="8510103" y="682352"/>
          <a:ext cx="1547068" cy="21658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15" tIns="330200" rIns="1206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Improved electric system efficiency</a:t>
          </a:r>
        </a:p>
      </dsp:txBody>
      <dsp:txXfrm>
        <a:off x="8510103" y="1505392"/>
        <a:ext cx="1547068" cy="1299537"/>
      </dsp:txXfrm>
    </dsp:sp>
    <dsp:sp modelId="{640677A7-8B2C-1A4E-B3E5-DC0478CBED27}">
      <dsp:nvSpPr>
        <dsp:cNvPr id="0" name=""/>
        <dsp:cNvSpPr/>
      </dsp:nvSpPr>
      <dsp:spPr>
        <a:xfrm>
          <a:off x="8958753" y="898941"/>
          <a:ext cx="649768" cy="6497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58" tIns="12700" rIns="50658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</a:t>
          </a:r>
        </a:p>
      </dsp:txBody>
      <dsp:txXfrm>
        <a:off x="9053909" y="994097"/>
        <a:ext cx="459456" cy="459456"/>
      </dsp:txXfrm>
    </dsp:sp>
    <dsp:sp modelId="{09F8C260-85B9-234B-8312-83313D010A33}">
      <dsp:nvSpPr>
        <dsp:cNvPr id="0" name=""/>
        <dsp:cNvSpPr/>
      </dsp:nvSpPr>
      <dsp:spPr>
        <a:xfrm>
          <a:off x="8510103" y="2848175"/>
          <a:ext cx="1547068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72C4F-B0C1-4B0A-8A85-D4D169DD70F3}">
      <dsp:nvSpPr>
        <dsp:cNvPr id="0" name=""/>
        <dsp:cNvSpPr/>
      </dsp:nvSpPr>
      <dsp:spPr>
        <a:xfrm>
          <a:off x="257464" y="341252"/>
          <a:ext cx="805271" cy="805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21E50-ABCC-48DE-8DB7-0E417DA4CA36}">
      <dsp:nvSpPr>
        <dsp:cNvPr id="0" name=""/>
        <dsp:cNvSpPr/>
      </dsp:nvSpPr>
      <dsp:spPr>
        <a:xfrm>
          <a:off x="429079" y="512867"/>
          <a:ext cx="462041" cy="4620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82BA-7AF2-44B2-98D4-3E6563EB6669}">
      <dsp:nvSpPr>
        <dsp:cNvPr id="0" name=""/>
        <dsp:cNvSpPr/>
      </dsp:nvSpPr>
      <dsp:spPr>
        <a:xfrm>
          <a:off x="41" y="1397345"/>
          <a:ext cx="1320117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/>
            <a:t>Establish goals and timelines</a:t>
          </a:r>
        </a:p>
      </dsp:txBody>
      <dsp:txXfrm>
        <a:off x="41" y="1397345"/>
        <a:ext cx="1320117" cy="579114"/>
      </dsp:txXfrm>
    </dsp:sp>
    <dsp:sp modelId="{B136863D-E074-4CF1-8DA9-9238C62248E1}">
      <dsp:nvSpPr>
        <dsp:cNvPr id="0" name=""/>
        <dsp:cNvSpPr/>
      </dsp:nvSpPr>
      <dsp:spPr>
        <a:xfrm>
          <a:off x="2127861" y="346663"/>
          <a:ext cx="805271" cy="8052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9FC0A-6C8A-48D8-9CEE-70CBB0C1A2EF}">
      <dsp:nvSpPr>
        <dsp:cNvPr id="0" name=""/>
        <dsp:cNvSpPr/>
      </dsp:nvSpPr>
      <dsp:spPr>
        <a:xfrm>
          <a:off x="2317730" y="503991"/>
          <a:ext cx="462041" cy="4620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9C4D7-5253-4E43-90EE-526FA458ABB2}">
      <dsp:nvSpPr>
        <dsp:cNvPr id="0" name=""/>
        <dsp:cNvSpPr/>
      </dsp:nvSpPr>
      <dsp:spPr>
        <a:xfrm>
          <a:off x="1592076" y="1417846"/>
          <a:ext cx="1841339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/>
            <a:t>Create state EV policy plans</a:t>
          </a:r>
        </a:p>
      </dsp:txBody>
      <dsp:txXfrm>
        <a:off x="1592076" y="1417846"/>
        <a:ext cx="1841339" cy="579114"/>
      </dsp:txXfrm>
    </dsp:sp>
    <dsp:sp modelId="{03EFABC8-57F9-41CD-868A-9369F17AADAE}">
      <dsp:nvSpPr>
        <dsp:cNvPr id="0" name=""/>
        <dsp:cNvSpPr/>
      </dsp:nvSpPr>
      <dsp:spPr>
        <a:xfrm>
          <a:off x="4078114" y="341252"/>
          <a:ext cx="805271" cy="8052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9FE91-36B5-44BC-A932-361F085DD05A}">
      <dsp:nvSpPr>
        <dsp:cNvPr id="0" name=""/>
        <dsp:cNvSpPr/>
      </dsp:nvSpPr>
      <dsp:spPr>
        <a:xfrm>
          <a:off x="4249730" y="512867"/>
          <a:ext cx="462041" cy="4620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1A69A-BBA4-42FF-9A50-527026A7F656}">
      <dsp:nvSpPr>
        <dsp:cNvPr id="0" name=""/>
        <dsp:cNvSpPr/>
      </dsp:nvSpPr>
      <dsp:spPr>
        <a:xfrm>
          <a:off x="3623539" y="1397345"/>
          <a:ext cx="1714422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/>
            <a:t>Lead by example with state fleet vehicles</a:t>
          </a:r>
        </a:p>
      </dsp:txBody>
      <dsp:txXfrm>
        <a:off x="3623539" y="1397345"/>
        <a:ext cx="1714422" cy="579114"/>
      </dsp:txXfrm>
    </dsp:sp>
    <dsp:sp modelId="{AF2D0438-9E89-4DF8-A145-835B8375101E}">
      <dsp:nvSpPr>
        <dsp:cNvPr id="0" name=""/>
        <dsp:cNvSpPr/>
      </dsp:nvSpPr>
      <dsp:spPr>
        <a:xfrm>
          <a:off x="1041587" y="2306489"/>
          <a:ext cx="805271" cy="8052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619A7-C1C9-4546-9DEB-EC4198B31730}">
      <dsp:nvSpPr>
        <dsp:cNvPr id="0" name=""/>
        <dsp:cNvSpPr/>
      </dsp:nvSpPr>
      <dsp:spPr>
        <a:xfrm>
          <a:off x="1213203" y="2478104"/>
          <a:ext cx="462041" cy="4620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4F802-5BBE-4BA4-8F74-0B1DBB3D4AE2}">
      <dsp:nvSpPr>
        <dsp:cNvPr id="0" name=""/>
        <dsp:cNvSpPr/>
      </dsp:nvSpPr>
      <dsp:spPr>
        <a:xfrm>
          <a:off x="369126" y="3357177"/>
          <a:ext cx="2120939" cy="619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/>
            <a:t>Enable regular statewide assessment updates</a:t>
          </a:r>
        </a:p>
      </dsp:txBody>
      <dsp:txXfrm>
        <a:off x="369126" y="3357177"/>
        <a:ext cx="2120939" cy="619264"/>
      </dsp:txXfrm>
    </dsp:sp>
    <dsp:sp modelId="{0C451972-EE23-49C8-9AD0-B51FABBE1B0C}">
      <dsp:nvSpPr>
        <dsp:cNvPr id="0" name=""/>
        <dsp:cNvSpPr/>
      </dsp:nvSpPr>
      <dsp:spPr>
        <a:xfrm>
          <a:off x="3442346" y="2316527"/>
          <a:ext cx="805271" cy="8052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3E7E6-AE3E-4ED5-BD57-43B72A9D0B50}">
      <dsp:nvSpPr>
        <dsp:cNvPr id="0" name=""/>
        <dsp:cNvSpPr/>
      </dsp:nvSpPr>
      <dsp:spPr>
        <a:xfrm>
          <a:off x="3613961" y="2488142"/>
          <a:ext cx="462041" cy="4620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34F5E-F5A5-433A-A752-CAF8F5C188CE}">
      <dsp:nvSpPr>
        <dsp:cNvPr id="0" name=""/>
        <dsp:cNvSpPr/>
      </dsp:nvSpPr>
      <dsp:spPr>
        <a:xfrm>
          <a:off x="2735714" y="3372620"/>
          <a:ext cx="2218536" cy="57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/>
            <a:t>Plan for future transportation funding sources</a:t>
          </a:r>
        </a:p>
      </dsp:txBody>
      <dsp:txXfrm>
        <a:off x="2735714" y="3372620"/>
        <a:ext cx="2218536" cy="5791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8C82-7171-4540-AC37-445475E9B23E}">
      <dsp:nvSpPr>
        <dsp:cNvPr id="0" name=""/>
        <dsp:cNvSpPr/>
      </dsp:nvSpPr>
      <dsp:spPr>
        <a:xfrm>
          <a:off x="-38856" y="343191"/>
          <a:ext cx="5906181" cy="18073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73CC3-F554-473E-8328-6A6C27688329}">
      <dsp:nvSpPr>
        <dsp:cNvPr id="0" name=""/>
        <dsp:cNvSpPr/>
      </dsp:nvSpPr>
      <dsp:spPr>
        <a:xfrm>
          <a:off x="507326" y="764214"/>
          <a:ext cx="995002" cy="993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17CE1-3AE4-44A7-984C-C741C53715C1}">
      <dsp:nvSpPr>
        <dsp:cNvPr id="0" name=""/>
        <dsp:cNvSpPr/>
      </dsp:nvSpPr>
      <dsp:spPr>
        <a:xfrm>
          <a:off x="1917430" y="328340"/>
          <a:ext cx="3980367" cy="180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76" tIns="191276" rIns="191276" bIns="1912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Set state goals for </a:t>
          </a:r>
          <a:r>
            <a:rPr lang="en-US" sz="2400" kern="1200">
              <a:latin typeface="Garamond" panose="02020404030301010803"/>
            </a:rPr>
            <a:t>EVs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/>
            </a:rPr>
            <a:t>◦ Number and type of EVs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/>
            </a:rPr>
            <a:t>◦ Number and type of charging stations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Garamond" panose="02020404030301010803"/>
            </a:rPr>
            <a:t>◦ Goals for communities served</a:t>
          </a:r>
        </a:p>
      </dsp:txBody>
      <dsp:txXfrm>
        <a:off x="1917430" y="328340"/>
        <a:ext cx="3980367" cy="1807328"/>
      </dsp:txXfrm>
    </dsp:sp>
    <dsp:sp modelId="{E2D9227C-ADDF-4B81-86B9-34215F21F141}">
      <dsp:nvSpPr>
        <dsp:cNvPr id="0" name=""/>
        <dsp:cNvSpPr/>
      </dsp:nvSpPr>
      <dsp:spPr>
        <a:xfrm>
          <a:off x="-38856" y="2945236"/>
          <a:ext cx="5906181" cy="12693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DA6C5-1E96-471F-A510-11505B7365BE}">
      <dsp:nvSpPr>
        <dsp:cNvPr id="0" name=""/>
        <dsp:cNvSpPr/>
      </dsp:nvSpPr>
      <dsp:spPr>
        <a:xfrm>
          <a:off x="507326" y="3083388"/>
          <a:ext cx="995002" cy="993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09AE-A865-4592-9E20-E0E80E468AC4}">
      <dsp:nvSpPr>
        <dsp:cNvPr id="0" name=""/>
        <dsp:cNvSpPr/>
      </dsp:nvSpPr>
      <dsp:spPr>
        <a:xfrm>
          <a:off x="2048511" y="2660890"/>
          <a:ext cx="3812685" cy="180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276" tIns="191276" rIns="191276" bIns="1912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Set timelines for reaching the goal</a:t>
          </a:r>
        </a:p>
      </dsp:txBody>
      <dsp:txXfrm>
        <a:off x="2048511" y="2660890"/>
        <a:ext cx="3812685" cy="1807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A001-CDA9-4578-BBBE-19B61DC2E050}">
      <dsp:nvSpPr>
        <dsp:cNvPr id="0" name=""/>
        <dsp:cNvSpPr/>
      </dsp:nvSpPr>
      <dsp:spPr>
        <a:xfrm>
          <a:off x="0" y="154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E6677-223C-413F-94CF-71BA47CD9741}">
      <dsp:nvSpPr>
        <dsp:cNvPr id="0" name=""/>
        <dsp:cNvSpPr/>
      </dsp:nvSpPr>
      <dsp:spPr>
        <a:xfrm>
          <a:off x="237065" y="177876"/>
          <a:ext cx="431028" cy="431028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145B7-49C3-4F7E-9B9E-AC39E611C5CF}">
      <dsp:nvSpPr>
        <dsp:cNvPr id="0" name=""/>
        <dsp:cNvSpPr/>
      </dsp:nvSpPr>
      <dsp:spPr>
        <a:xfrm>
          <a:off x="905159" y="154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 a vision for electrified transportation in a state, and connect state goals, priorities and actions</a:t>
          </a:r>
        </a:p>
      </dsp:txBody>
      <dsp:txXfrm>
        <a:off x="905159" y="1546"/>
        <a:ext cx="9153240" cy="783688"/>
      </dsp:txXfrm>
    </dsp:sp>
    <dsp:sp modelId="{5FCCE54D-2812-419A-9490-3489E7942DF3}">
      <dsp:nvSpPr>
        <dsp:cNvPr id="0" name=""/>
        <dsp:cNvSpPr/>
      </dsp:nvSpPr>
      <dsp:spPr>
        <a:xfrm>
          <a:off x="0" y="981156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77DF-F0D6-45D6-8614-4910D30C83B9}">
      <dsp:nvSpPr>
        <dsp:cNvPr id="0" name=""/>
        <dsp:cNvSpPr/>
      </dsp:nvSpPr>
      <dsp:spPr>
        <a:xfrm>
          <a:off x="237065" y="1157486"/>
          <a:ext cx="431028" cy="431028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17A49-F011-4DA9-97D5-BD2B076D20A4}">
      <dsp:nvSpPr>
        <dsp:cNvPr id="0" name=""/>
        <dsp:cNvSpPr/>
      </dsp:nvSpPr>
      <dsp:spPr>
        <a:xfrm>
          <a:off x="905159" y="981156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Promote alignment with the public interest (reflecting cost, risk and environmental management) and consider the application of some consumer protection guardrails </a:t>
          </a:r>
        </a:p>
      </dsp:txBody>
      <dsp:txXfrm>
        <a:off x="905159" y="981156"/>
        <a:ext cx="9153240" cy="783688"/>
      </dsp:txXfrm>
    </dsp:sp>
    <dsp:sp modelId="{E765BA51-4AF9-492F-B022-87E8FA88C00B}">
      <dsp:nvSpPr>
        <dsp:cNvPr id="0" name=""/>
        <dsp:cNvSpPr/>
      </dsp:nvSpPr>
      <dsp:spPr>
        <a:xfrm>
          <a:off x="0" y="196076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90B2F-093E-402B-B6F6-EAAB990E1C8F}">
      <dsp:nvSpPr>
        <dsp:cNvPr id="0" name=""/>
        <dsp:cNvSpPr/>
      </dsp:nvSpPr>
      <dsp:spPr>
        <a:xfrm>
          <a:off x="237065" y="2137096"/>
          <a:ext cx="431028" cy="4310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90FA0-70AA-44CF-AE51-CBBB8DC17341}">
      <dsp:nvSpPr>
        <dsp:cNvPr id="0" name=""/>
        <dsp:cNvSpPr/>
      </dsp:nvSpPr>
      <dsp:spPr>
        <a:xfrm>
          <a:off x="905159" y="196076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Enable coordination between state agencies of transportation, air quality and environment, commerce, tourism and energy, and the public utilities commission</a:t>
          </a:r>
        </a:p>
      </dsp:txBody>
      <dsp:txXfrm>
        <a:off x="905159" y="1960767"/>
        <a:ext cx="9153240" cy="783688"/>
      </dsp:txXfrm>
    </dsp:sp>
    <dsp:sp modelId="{72080A36-EF47-4C7B-AA87-A7F650575170}">
      <dsp:nvSpPr>
        <dsp:cNvPr id="0" name=""/>
        <dsp:cNvSpPr/>
      </dsp:nvSpPr>
      <dsp:spPr>
        <a:xfrm>
          <a:off x="0" y="2940377"/>
          <a:ext cx="10058399" cy="7836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18A2C-B39F-436D-84F1-3215C4EE6ED8}">
      <dsp:nvSpPr>
        <dsp:cNvPr id="0" name=""/>
        <dsp:cNvSpPr/>
      </dsp:nvSpPr>
      <dsp:spPr>
        <a:xfrm>
          <a:off x="237065" y="3116707"/>
          <a:ext cx="431028" cy="4310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3DF08-77DC-42B6-8D46-7BC21B7E38EA}">
      <dsp:nvSpPr>
        <dsp:cNvPr id="0" name=""/>
        <dsp:cNvSpPr/>
      </dsp:nvSpPr>
      <dsp:spPr>
        <a:xfrm>
          <a:off x="905159" y="2940377"/>
          <a:ext cx="9153240" cy="783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40" tIns="82940" rIns="82940" bIns="8294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Ensure mechanisms exist to coordinate between various offices of state government and local jurisdictions</a:t>
          </a:r>
        </a:p>
      </dsp:txBody>
      <dsp:txXfrm>
        <a:off x="905159" y="2940377"/>
        <a:ext cx="9153240" cy="783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4678A-A9FD-4547-A933-7A9F03D56BCD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A9FF6-8B03-4492-A803-FE1B9CFC81D9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81075-0AB7-477B-94DD-92B007FD97E7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States can lead </a:t>
          </a:r>
          <a:br>
            <a:rPr lang="en-US" sz="2500" kern="1200">
              <a:latin typeface="Garamond" panose="02020404030301010803"/>
            </a:rPr>
          </a:br>
          <a:r>
            <a:rPr lang="en-US" sz="2500" kern="1200"/>
            <a:t>by example</a:t>
          </a:r>
        </a:p>
      </dsp:txBody>
      <dsp:txXfrm>
        <a:off x="1725715" y="638"/>
        <a:ext cx="4180465" cy="1494125"/>
      </dsp:txXfrm>
    </dsp:sp>
    <dsp:sp modelId="{0F20182B-6CA8-4338-B24E-54E7BF408CB6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E009-B024-4A58-B390-6986FD30898B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49192-963E-4405-90D8-9D3000E719ED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Help create infrastructure</a:t>
          </a:r>
        </a:p>
      </dsp:txBody>
      <dsp:txXfrm>
        <a:off x="1725715" y="1868296"/>
        <a:ext cx="4180465" cy="1494125"/>
      </dsp:txXfrm>
    </dsp:sp>
    <dsp:sp modelId="{6EA56864-9DB5-438B-9AFF-219B3E4052AD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42687-49D9-4A1C-8D34-5913BBDC29A8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5ACD8-3420-4196-A502-253830D56A2A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Save money on maintenance</a:t>
          </a:r>
        </a:p>
      </dsp:txBody>
      <dsp:txXfrm>
        <a:off x="1725715" y="3735953"/>
        <a:ext cx="4180465" cy="14941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317F1-6254-47F8-8069-AFF73DE06859}">
      <dsp:nvSpPr>
        <dsp:cNvPr id="0" name=""/>
        <dsp:cNvSpPr/>
      </dsp:nvSpPr>
      <dsp:spPr>
        <a:xfrm>
          <a:off x="786762" y="1485965"/>
          <a:ext cx="1199812" cy="1199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0E0B-30E3-407A-88BF-BA352913BF58}">
      <dsp:nvSpPr>
        <dsp:cNvPr id="0" name=""/>
        <dsp:cNvSpPr/>
      </dsp:nvSpPr>
      <dsp:spPr>
        <a:xfrm>
          <a:off x="53543" y="3024752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Require periodic assessments</a:t>
          </a:r>
        </a:p>
      </dsp:txBody>
      <dsp:txXfrm>
        <a:off x="53543" y="3024752"/>
        <a:ext cx="2666250" cy="720000"/>
      </dsp:txXfrm>
    </dsp:sp>
    <dsp:sp modelId="{9D17C5CD-9773-4BF2-A2A2-BD9AAAAFADBC}">
      <dsp:nvSpPr>
        <dsp:cNvPr id="0" name=""/>
        <dsp:cNvSpPr/>
      </dsp:nvSpPr>
      <dsp:spPr>
        <a:xfrm>
          <a:off x="3919606" y="1485965"/>
          <a:ext cx="1199812" cy="1199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AFC30-0F35-45BB-A7F2-8EC01F8171D1}">
      <dsp:nvSpPr>
        <dsp:cNvPr id="0" name=""/>
        <dsp:cNvSpPr/>
      </dsp:nvSpPr>
      <dsp:spPr>
        <a:xfrm>
          <a:off x="3186387" y="3024752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Track progress toward state goals</a:t>
          </a:r>
        </a:p>
      </dsp:txBody>
      <dsp:txXfrm>
        <a:off x="3186387" y="3024752"/>
        <a:ext cx="2666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B541C-6A81-43F3-82DA-909122813A9A}">
      <dsp:nvSpPr>
        <dsp:cNvPr id="0" name=""/>
        <dsp:cNvSpPr/>
      </dsp:nvSpPr>
      <dsp:spPr>
        <a:xfrm>
          <a:off x="0" y="638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F1CF-A6CB-4838-9ED4-5FA90879299C}">
      <dsp:nvSpPr>
        <dsp:cNvPr id="0" name=""/>
        <dsp:cNvSpPr/>
      </dsp:nvSpPr>
      <dsp:spPr>
        <a:xfrm>
          <a:off x="451973" y="336816"/>
          <a:ext cx="821769" cy="821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5649D-CB20-4F2B-A3AE-349D19D6E353}">
      <dsp:nvSpPr>
        <dsp:cNvPr id="0" name=""/>
        <dsp:cNvSpPr/>
      </dsp:nvSpPr>
      <dsp:spPr>
        <a:xfrm>
          <a:off x="1725715" y="638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Federal gas tax has not changed </a:t>
          </a:r>
          <a:br>
            <a:rPr lang="en-US" sz="2200" kern="1200"/>
          </a:br>
          <a:r>
            <a:rPr lang="en-US" sz="2200" kern="1200"/>
            <a:t>in 25 years</a:t>
          </a:r>
        </a:p>
      </dsp:txBody>
      <dsp:txXfrm>
        <a:off x="1725715" y="638"/>
        <a:ext cx="4180465" cy="1494125"/>
      </dsp:txXfrm>
    </dsp:sp>
    <dsp:sp modelId="{51723722-1D14-432E-9A19-1C9F6A97FAAD}">
      <dsp:nvSpPr>
        <dsp:cNvPr id="0" name=""/>
        <dsp:cNvSpPr/>
      </dsp:nvSpPr>
      <dsp:spPr>
        <a:xfrm>
          <a:off x="0" y="1868296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1B7FF-C924-4F54-9956-21841E8E5484}">
      <dsp:nvSpPr>
        <dsp:cNvPr id="0" name=""/>
        <dsp:cNvSpPr/>
      </dsp:nvSpPr>
      <dsp:spPr>
        <a:xfrm>
          <a:off x="451973" y="2204474"/>
          <a:ext cx="821769" cy="821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90703-B347-4B64-87E0-118098595E04}">
      <dsp:nvSpPr>
        <dsp:cNvPr id="0" name=""/>
        <dsp:cNvSpPr/>
      </dsp:nvSpPr>
      <dsp:spPr>
        <a:xfrm>
          <a:off x="1725715" y="1868296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Dwindling fund is almost entirely due to cost of construction and inflation, not EVs</a:t>
          </a:r>
        </a:p>
      </dsp:txBody>
      <dsp:txXfrm>
        <a:off x="1725715" y="1868296"/>
        <a:ext cx="4180465" cy="1494125"/>
      </dsp:txXfrm>
    </dsp:sp>
    <dsp:sp modelId="{9826208C-5E80-4090-B1C1-C5A9BBB4B70F}">
      <dsp:nvSpPr>
        <dsp:cNvPr id="0" name=""/>
        <dsp:cNvSpPr/>
      </dsp:nvSpPr>
      <dsp:spPr>
        <a:xfrm>
          <a:off x="0" y="3735953"/>
          <a:ext cx="5906181" cy="149412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C8B10-8F05-4A09-BB5E-6B800F3B452F}">
      <dsp:nvSpPr>
        <dsp:cNvPr id="0" name=""/>
        <dsp:cNvSpPr/>
      </dsp:nvSpPr>
      <dsp:spPr>
        <a:xfrm>
          <a:off x="451973" y="4072131"/>
          <a:ext cx="821769" cy="821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3B3F2-E12A-4CCF-AE61-45E547047FE3}">
      <dsp:nvSpPr>
        <dsp:cNvPr id="0" name=""/>
        <dsp:cNvSpPr/>
      </dsp:nvSpPr>
      <dsp:spPr>
        <a:xfrm>
          <a:off x="1725715" y="3735953"/>
          <a:ext cx="4180465" cy="1494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28" tIns="158128" rIns="158128" bIns="15812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Need new, equitable way to fund roads</a:t>
          </a:r>
        </a:p>
      </dsp:txBody>
      <dsp:txXfrm>
        <a:off x="1725715" y="3735953"/>
        <a:ext cx="4180465" cy="14941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16F23-A58E-4C62-8EA8-16695C28B94F}">
      <dsp:nvSpPr>
        <dsp:cNvPr id="0" name=""/>
        <dsp:cNvSpPr/>
      </dsp:nvSpPr>
      <dsp:spPr>
        <a:xfrm>
          <a:off x="774129" y="679575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43117-3015-493E-B4C0-0B3CAE6B0986}">
      <dsp:nvSpPr>
        <dsp:cNvPr id="0" name=""/>
        <dsp:cNvSpPr/>
      </dsp:nvSpPr>
      <dsp:spPr>
        <a:xfrm>
          <a:off x="1041679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75674-5B5A-4636-A2C7-3B04389BB04C}">
      <dsp:nvSpPr>
        <dsp:cNvPr id="0" name=""/>
        <dsp:cNvSpPr/>
      </dsp:nvSpPr>
      <dsp:spPr>
        <a:xfrm>
          <a:off x="372805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Income tax credits</a:t>
          </a:r>
        </a:p>
      </dsp:txBody>
      <dsp:txXfrm>
        <a:off x="372805" y="2326036"/>
        <a:ext cx="2058075" cy="720000"/>
      </dsp:txXfrm>
    </dsp:sp>
    <dsp:sp modelId="{5CECC8EB-6FC2-41C4-8867-697718960E3D}">
      <dsp:nvSpPr>
        <dsp:cNvPr id="0" name=""/>
        <dsp:cNvSpPr/>
      </dsp:nvSpPr>
      <dsp:spPr>
        <a:xfrm>
          <a:off x="3192368" y="679575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386D2-DB87-4540-A3FC-A0DA9AEA720A}">
      <dsp:nvSpPr>
        <dsp:cNvPr id="0" name=""/>
        <dsp:cNvSpPr/>
      </dsp:nvSpPr>
      <dsp:spPr>
        <a:xfrm>
          <a:off x="3459917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257D6-8231-4BB2-8005-5E5E8F353E1A}">
      <dsp:nvSpPr>
        <dsp:cNvPr id="0" name=""/>
        <dsp:cNvSpPr/>
      </dsp:nvSpPr>
      <dsp:spPr>
        <a:xfrm>
          <a:off x="2791043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Vehicle purchase rebates</a:t>
          </a:r>
        </a:p>
      </dsp:txBody>
      <dsp:txXfrm>
        <a:off x="2791043" y="2326036"/>
        <a:ext cx="2058075" cy="720000"/>
      </dsp:txXfrm>
    </dsp:sp>
    <dsp:sp modelId="{EE90E4F5-6F50-4103-A4A3-C10F17095410}">
      <dsp:nvSpPr>
        <dsp:cNvPr id="0" name=""/>
        <dsp:cNvSpPr/>
      </dsp:nvSpPr>
      <dsp:spPr>
        <a:xfrm>
          <a:off x="5610606" y="679575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4EAE7-BF38-43A1-ADAF-C2A6C0094236}">
      <dsp:nvSpPr>
        <dsp:cNvPr id="0" name=""/>
        <dsp:cNvSpPr/>
      </dsp:nvSpPr>
      <dsp:spPr>
        <a:xfrm>
          <a:off x="5878155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280B9-D29F-4D42-ADE9-6B93A816F39C}">
      <dsp:nvSpPr>
        <dsp:cNvPr id="0" name=""/>
        <dsp:cNvSpPr/>
      </dsp:nvSpPr>
      <dsp:spPr>
        <a:xfrm>
          <a:off x="5209281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One-time vehicle tax reductions</a:t>
          </a:r>
        </a:p>
      </dsp:txBody>
      <dsp:txXfrm>
        <a:off x="5209281" y="2326036"/>
        <a:ext cx="2058075" cy="720000"/>
      </dsp:txXfrm>
    </dsp:sp>
    <dsp:sp modelId="{4A2EAB1A-A54F-4FB6-8A8E-82B650C3AE59}">
      <dsp:nvSpPr>
        <dsp:cNvPr id="0" name=""/>
        <dsp:cNvSpPr/>
      </dsp:nvSpPr>
      <dsp:spPr>
        <a:xfrm>
          <a:off x="8028844" y="679575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C0627-0DB9-43E6-BCA9-0D82E01797FF}">
      <dsp:nvSpPr>
        <dsp:cNvPr id="0" name=""/>
        <dsp:cNvSpPr/>
      </dsp:nvSpPr>
      <dsp:spPr>
        <a:xfrm>
          <a:off x="8296394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C2C40-36AC-4B8C-B131-CC9A976EE91F}">
      <dsp:nvSpPr>
        <dsp:cNvPr id="0" name=""/>
        <dsp:cNvSpPr/>
      </dsp:nvSpPr>
      <dsp:spPr>
        <a:xfrm>
          <a:off x="7627519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/>
            <a:t>Annual vehicle tax reductions</a:t>
          </a:r>
        </a:p>
      </dsp:txBody>
      <dsp:txXfrm>
        <a:off x="7627519" y="2326036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AA6DC-D941-3848-8470-D8F978F78311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01234-D6BC-E445-AB07-98B7EC98E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1234-D6BC-E445-AB07-98B7EC98E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1234-D6BC-E445-AB07-98B7EC98E2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1234-D6BC-E445-AB07-98B7EC98E2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01234-D6BC-E445-AB07-98B7EC98E23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92AA3F8-C647-9548-81B2-5B292D4F8092}" type="datetime1">
              <a:rPr lang="en-US" smtClean="0"/>
              <a:t>3/3/20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DD92-E194-D84D-BF98-F093D4BA318D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6E92-A51C-6742-A8D4-C0FA53021638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1CCB-391D-ED44-8F1A-C0EBF0996610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C16C396-5BE3-2F46-906A-DD0707E89766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3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3810-94A4-BB4C-AEDC-1F7C16FEC892}" type="datetime1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9279-904E-3240-8FF6-7A8B5F042BB1}" type="datetime1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3491-619F-B942-BE56-76C15CB4EF42}" type="datetime1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D0F4-F25C-0E40-83F5-76F03D0214CF}" type="datetime1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1736561-16A9-0F41-BBA3-81F03B6DB955}" type="datetime1">
              <a:rPr lang="en-US" smtClean="0"/>
              <a:t>3/3/20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BFDC5EE-039D-E442-8367-1D1D6DD38CD3}" type="datetime1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11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6BA63-2C18-EB42-AA43-5EAA51EA3CF0}" type="datetime1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online.org/EV-roadmap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128A1-6C94-419F-AE03-624A13C07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E4B91-2C34-F040-B9AB-3E7D42C0B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Roadmap </a:t>
            </a:r>
            <a:br>
              <a:rPr lang="en-US" sz="4000">
                <a:solidFill>
                  <a:schemeClr val="tx1"/>
                </a:solidFill>
              </a:rPr>
            </a:br>
            <a:r>
              <a:rPr lang="en-US" sz="4000">
                <a:solidFill>
                  <a:schemeClr val="tx1"/>
                </a:solidFill>
              </a:rPr>
              <a:t>for Electric Transportation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B560-BCD8-5C43-88DB-557C80E5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AEF4B-2562-C642-87D4-7189ED2F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Plan for transportation funding sources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90F5A0B-54A0-4CC8-BA6C-214B31F6B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59208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32EB7-0D81-234A-B00C-F8E61702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8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1595-21A5-C348-BF2C-0AF3C5C2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>
                <a:solidFill>
                  <a:schemeClr val="tx1"/>
                </a:solidFill>
              </a:rPr>
              <a:t>Drive Investment with Incentives</a:t>
            </a:r>
          </a:p>
        </p:txBody>
      </p:sp>
      <p:sp>
        <p:nvSpPr>
          <p:cNvPr id="34" name="Rectangle 33" descr="Money">
            <a:extLst>
              <a:ext uri="{FF2B5EF4-FFF2-40B4-BE49-F238E27FC236}">
                <a16:creationId xmlns:a16="http://schemas.microsoft.com/office/drawing/2014/main" id="{7FA72FAA-3E03-B64C-B14D-B8A250D9F3CF}"/>
              </a:ext>
            </a:extLst>
          </p:cNvPr>
          <p:cNvSpPr/>
          <p:nvPr/>
        </p:nvSpPr>
        <p:spPr>
          <a:xfrm>
            <a:off x="5735837" y="1194675"/>
            <a:ext cx="720326" cy="72032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E6D0D-E6BC-C449-BC08-4D2C41E2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1CB70F-68EA-394F-ADCF-05AF1B3B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Four types of financial incentives</a:t>
            </a:r>
          </a:p>
        </p:txBody>
      </p:sp>
      <p:graphicFrame>
        <p:nvGraphicFramePr>
          <p:cNvPr id="10" name="Text Placeholder 3">
            <a:extLst>
              <a:ext uri="{FF2B5EF4-FFF2-40B4-BE49-F238E27FC236}">
                <a16:creationId xmlns:a16="http://schemas.microsoft.com/office/drawing/2014/main" id="{F9447A49-6FCF-4281-95AE-741C17E59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39141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E4B8C-041A-0243-B06C-5379A297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392DA-EC8B-EF4B-B934-4FB0754BE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Best practices for structuring financial incentives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E4618C-5F8A-4D6F-BC90-1CC1A27EB2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6543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859F8-47E7-1547-B198-EE70CF34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2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FB3AE-80F7-FF44-83B9-41C67848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Apply incentives </a:t>
            </a:r>
            <a:br>
              <a:rPr lang="en-US"/>
            </a:br>
            <a:r>
              <a:rPr lang="en-US"/>
              <a:t>at the point </a:t>
            </a:r>
            <a:br>
              <a:rPr lang="en-US"/>
            </a:br>
            <a:r>
              <a:rPr lang="en-US"/>
              <a:t>of purchase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366346-0734-419D-8F2B-0E5502873C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21766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BF3B7-A269-8041-99CF-378685C0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17C9E-C643-994E-A914-490F6F86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Be transparent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BB57A65-5091-4C59-A3F9-427F02A69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6819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12193-306E-D542-86FA-4779F79A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D54656-B134-C54E-A3AA-3990D13B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Make incentive programs durable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7" name="Content Placeholder 4">
            <a:extLst>
              <a:ext uri="{FF2B5EF4-FFF2-40B4-BE49-F238E27FC236}">
                <a16:creationId xmlns:a16="http://schemas.microsoft.com/office/drawing/2014/main" id="{350A1DAD-E88C-4EC8-A199-FC103580F1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97102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87640-EC9E-614D-BA17-991C41BB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D54656-B134-C54E-A3AA-3990D13B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Nonfinancial incentives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47" name="Content Placeholder 4">
            <a:extLst>
              <a:ext uri="{FF2B5EF4-FFF2-40B4-BE49-F238E27FC236}">
                <a16:creationId xmlns:a16="http://schemas.microsoft.com/office/drawing/2014/main" id="{350A1DAD-E88C-4EC8-A199-FC103580F1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530085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13B55-9A71-2641-AD59-D3C09F22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1049-8BE6-7F47-A816-D3A3115AD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REMOVE ROADBLOCKS</a:t>
            </a:r>
          </a:p>
        </p:txBody>
      </p:sp>
      <p:sp>
        <p:nvSpPr>
          <p:cNvPr id="4" name="Rectangle 3" descr="Forbidden">
            <a:extLst>
              <a:ext uri="{FF2B5EF4-FFF2-40B4-BE49-F238E27FC236}">
                <a16:creationId xmlns:a16="http://schemas.microsoft.com/office/drawing/2014/main" id="{CAB98B2E-E396-264A-A2C5-F63AED0624E2}"/>
              </a:ext>
            </a:extLst>
          </p:cNvPr>
          <p:cNvSpPr/>
          <p:nvPr/>
        </p:nvSpPr>
        <p:spPr>
          <a:xfrm>
            <a:off x="5735837" y="1225969"/>
            <a:ext cx="720326" cy="7203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D0ACD-72FD-CE49-A8D5-0E410253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3370-1EEF-B948-A9E5-06623AA8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Consumer roadblock concerns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7CE795-B79B-1249-98AD-402AF542B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35" y="2035188"/>
            <a:ext cx="11302146" cy="399985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D20CF-446B-9D4E-8DC4-F9FBCB27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9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31191-EBCF-9844-8964-62B2AB14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Realize benefits of electrified transportation for state residents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4DF309-3525-422B-A7C6-B57554A88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864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3F318-D871-2644-956C-44C8FD81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C624-0656-2D47-BA5A-FD12EAD7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How to remove roadblocks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CF0930-CB0B-4CBA-A57C-B793AD2ED20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5479299"/>
              </p:ext>
            </p:extLst>
          </p:nvPr>
        </p:nvGraphicFramePr>
        <p:xfrm>
          <a:off x="1066800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Image by Paul Brennan from Pixabay ">
            <a:extLst>
              <a:ext uri="{FF2B5EF4-FFF2-40B4-BE49-F238E27FC236}">
                <a16:creationId xmlns:a16="http://schemas.microsoft.com/office/drawing/2014/main" id="{DACB5555-264A-264C-B181-D097FE7542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25" y="2235478"/>
            <a:ext cx="4664075" cy="348400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7B9E8-5A87-6A42-BCCD-04C7D73C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8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77665003-5B93-4A19-9549-739B2EFD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BC543A8-3AE5-4FAA-B94E-BE588D1A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094E836F-4391-D94D-9AFA-F68375E3C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906" y="809244"/>
            <a:ext cx="3639312" cy="5239512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6596D7B5-9420-4F03-A37C-7ED97D1E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8FFB398-DF5E-4361-A724-EE10E91B1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Content Placeholder 109">
            <a:extLst>
              <a:ext uri="{FF2B5EF4-FFF2-40B4-BE49-F238E27FC236}">
                <a16:creationId xmlns:a16="http://schemas.microsoft.com/office/drawing/2014/main" id="{1A54631C-7398-4CC7-8C01-5246144FE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540" y="1765218"/>
            <a:ext cx="5447251" cy="329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We need infrastructure for people to buy cars, but need lots of electric vehicles for infrastructure to be built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0C7CF-E514-B643-87B7-8460738A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0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2317F06-DD46-9242-AD55-E1B815AD9F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"/>
          <a:stretch/>
        </p:blipFill>
        <p:spPr>
          <a:xfrm>
            <a:off x="0" y="241738"/>
            <a:ext cx="7924800" cy="6346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F26ED-907C-6C40-ABC7-C76DE94C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1192083"/>
            <a:ext cx="3144774" cy="16459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Ensure building codes provide for an electrified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7FF17-A996-8741-A597-792A03D3C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3504571"/>
            <a:ext cx="3144774" cy="3511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Single-family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Multiunit dwellings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Rentals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F4549E-594C-1A48-BDA4-B41E8539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food, room, drawing&#10;&#10;Description automatically generated">
            <a:extLst>
              <a:ext uri="{FF2B5EF4-FFF2-40B4-BE49-F238E27FC236}">
                <a16:creationId xmlns:a16="http://schemas.microsoft.com/office/drawing/2014/main" id="{863E0572-FA2F-7D44-B7A4-1C5FF9326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0F771-3067-9B44-B10F-2DC3C345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56" y="263272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chemeClr val="tx1">
                    <a:lumMod val="85000"/>
                    <a:lumOff val="15000"/>
                  </a:schemeClr>
                </a:solidFill>
              </a:rPr>
              <a:t>Benefit all of society with electrification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E863-D4FC-0945-96A8-F11067275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1786597"/>
            <a:ext cx="4602152" cy="464386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/>
              <a:t>Legislative actions can include: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sz="2400"/>
              <a:t>Engage diverse stakeholders </a:t>
            </a:r>
            <a:br>
              <a:rPr lang="en-US" sz="2400"/>
            </a:br>
            <a:r>
              <a:rPr lang="en-US" sz="2400"/>
              <a:t>in planning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sz="2400"/>
              <a:t>Require studies to fill information gaps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sz="2400"/>
              <a:t>Identify barriers and develop solutions that deliver on inclusivity goals</a:t>
            </a:r>
          </a:p>
          <a:p>
            <a:pPr lvl="1" indent="-182880">
              <a:buFont typeface="Garamond" pitchFamily="18" charset="0"/>
              <a:buChar char="◦"/>
            </a:pPr>
            <a:r>
              <a:rPr lang="en-US" sz="2400"/>
              <a:t>Ensure electrified transport is accessible to all regardless of economic or geographic circumstances</a:t>
            </a:r>
            <a:endParaRPr lang="en-US" sz="2000"/>
          </a:p>
          <a:p>
            <a:pPr lvl="1" indent="-182880">
              <a:buFont typeface="Garamond" pitchFamily="18" charset="0"/>
              <a:buChar char="◦"/>
            </a:pPr>
            <a:endParaRPr lang="en-US" sz="2000"/>
          </a:p>
          <a:p>
            <a:pPr marL="274320" lvl="1"/>
            <a:endParaRPr lang="en-US"/>
          </a:p>
          <a:p>
            <a:pPr lvl="1" indent="-182880">
              <a:buFont typeface="Garamond" pitchFamily="18" charset="0"/>
              <a:buChar char="◦"/>
            </a:pP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85671-7CC5-E44E-BC14-A5961EC9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2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EAFB-4811-214F-8EA9-BBD75995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EMPOWER REGULATORS</a:t>
            </a:r>
          </a:p>
        </p:txBody>
      </p:sp>
      <p:sp>
        <p:nvSpPr>
          <p:cNvPr id="4" name="Rectangle 3" descr="Handshake">
            <a:extLst>
              <a:ext uri="{FF2B5EF4-FFF2-40B4-BE49-F238E27FC236}">
                <a16:creationId xmlns:a16="http://schemas.microsoft.com/office/drawing/2014/main" id="{CB91B5CF-8B74-9140-89DA-9AFE8B0B0CE7}"/>
              </a:ext>
            </a:extLst>
          </p:cNvPr>
          <p:cNvSpPr/>
          <p:nvPr/>
        </p:nvSpPr>
        <p:spPr>
          <a:xfrm>
            <a:off x="5735837" y="1194675"/>
            <a:ext cx="720326" cy="7203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AD3D0-EE51-EB42-B3F6-8FE908FB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5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EF4B-2562-C642-87D4-7189ED2F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Steps </a:t>
            </a:r>
            <a:br>
              <a:rPr lang="en-US"/>
            </a:br>
            <a:r>
              <a:rPr lang="en-US"/>
              <a:t>to empower regulators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90F5A0B-54A0-4CC8-BA6C-214B31F6B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8370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E1B60-C2FA-7B41-ABF6-105DF075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709F-6C38-0F42-8E01-BAED4D0B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545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300" spc="-100">
                <a:solidFill>
                  <a:schemeClr val="tx1"/>
                </a:solidFill>
              </a:rPr>
              <a:t>Clarify role of utility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F39379-C8A5-E645-ABBC-C3DC92440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129" y="1631852"/>
            <a:ext cx="10592973" cy="4583554"/>
          </a:xfrm>
        </p:spPr>
        <p:txBody>
          <a:bodyPr>
            <a:normAutofit/>
          </a:bodyPr>
          <a:lstStyle/>
          <a:p>
            <a:r>
              <a:rPr lang="en-US"/>
              <a:t> </a:t>
            </a:r>
            <a:r>
              <a:rPr lang="en-US" sz="2800" b="1"/>
              <a:t>Utility as facilitator: </a:t>
            </a:r>
            <a:r>
              <a:rPr lang="en-US" sz="2800"/>
              <a:t>The utility treats EV charging like any other potential load</a:t>
            </a:r>
          </a:p>
          <a:p>
            <a:r>
              <a:rPr lang="en-US" sz="2800"/>
              <a:t> </a:t>
            </a:r>
            <a:r>
              <a:rPr lang="en-US" sz="2800" b="1"/>
              <a:t>Utility as enabler</a:t>
            </a:r>
            <a:r>
              <a:rPr lang="en-US" sz="2800"/>
              <a:t>: The utility deploys additional infrastructure to build out capacity in key areas — also called the make-ready option</a:t>
            </a:r>
          </a:p>
          <a:p>
            <a:r>
              <a:rPr lang="en-US" sz="2800"/>
              <a:t> </a:t>
            </a:r>
            <a:r>
              <a:rPr lang="en-US" sz="2800" b="1"/>
              <a:t>Utility as manager: </a:t>
            </a:r>
            <a:r>
              <a:rPr lang="en-US" sz="2800"/>
              <a:t>The utility manages the charging operation to better integrate charging with grid capabilities and grid needs</a:t>
            </a:r>
          </a:p>
          <a:p>
            <a:r>
              <a:rPr lang="en-US" sz="2800"/>
              <a:t> </a:t>
            </a:r>
            <a:r>
              <a:rPr lang="en-US" sz="2800" b="1"/>
              <a:t>Utility as provider </a:t>
            </a:r>
            <a:r>
              <a:rPr lang="en-US" sz="2800"/>
              <a:t>(may include manager role): The utility delivers electric service to the charging equipment, which the utility owns and is able to earn a return on, and the utility provides charging services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E0A91-D93B-3B46-98F1-A1CF74D8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50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D78B7F-EBBB-6744-93C9-EAD88A29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975360"/>
            <a:ext cx="10905066" cy="49072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454B5-ADEB-714D-AF02-F0984061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02DD28F-9F1E-074A-9548-6055C3E361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CD804-FC60-C74C-BC84-C9810B32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Integrated planning process considerations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ECA00-F7E7-524A-B1F3-98A22B81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/>
              <a:t>State legislators may want to consider:</a:t>
            </a:r>
          </a:p>
          <a:p>
            <a:pPr>
              <a:lnSpc>
                <a:spcPct val="90000"/>
              </a:lnSpc>
            </a:pPr>
            <a:r>
              <a:rPr lang="en-US" sz="2000"/>
              <a:t>Whether an existing planning process, such as an integrated resource plan, considers all existing resources</a:t>
            </a:r>
          </a:p>
          <a:p>
            <a:pPr>
              <a:lnSpc>
                <a:spcPct val="90000"/>
              </a:lnSpc>
            </a:pPr>
            <a:r>
              <a:rPr lang="en-US" sz="2000"/>
              <a:t>Whether the requirement should be solely on electric utilities or electric distribution companies</a:t>
            </a:r>
          </a:p>
          <a:p>
            <a:pPr>
              <a:lnSpc>
                <a:spcPct val="90000"/>
              </a:lnSpc>
            </a:pPr>
            <a:r>
              <a:rPr lang="en-US" sz="2000"/>
              <a:t>Whether other state agencies should be involved in the planning process</a:t>
            </a:r>
          </a:p>
          <a:p>
            <a:pPr>
              <a:lnSpc>
                <a:spcPct val="90000"/>
              </a:lnSpc>
            </a:pPr>
            <a:r>
              <a:rPr lang="en-US" sz="2000"/>
              <a:t>The length of the planning horizon required (typically 10 to 20 years)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0A873-077C-E241-9BC0-4EF4C8E1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7352" y="5934457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schemeClr val="bg1"/>
                </a:solidFill>
              </a:rPr>
              <a:t>28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63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0CDBF9-2FFD-8642-8609-C7D9F0E2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Further integrated planning considerations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6F1512A6-4EEC-41C0-9CA1-6B6E17E058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870886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9FAE06-6E77-FD48-9D0F-3A593FCD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7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941EA-A65B-4F46-9C4A-5A0979B6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Action plan for electrification </a:t>
            </a:r>
            <a:br>
              <a:rPr lang="en-US" sz="4400"/>
            </a:br>
            <a:r>
              <a:rPr lang="en-US" sz="4400"/>
              <a:t>of transportation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532937-7BDF-4904-9BF5-85928B6F0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423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70F385-6126-6746-920C-FE4F799F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3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8" name="Content Placeholder 7" descr="A car parked on the side of a road&#10;&#10;Description automatically generated">
            <a:extLst>
              <a:ext uri="{FF2B5EF4-FFF2-40B4-BE49-F238E27FC236}">
                <a16:creationId xmlns:a16="http://schemas.microsoft.com/office/drawing/2014/main" id="{86973FB6-EC0B-A34F-8197-CDB881FB92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83EA3-A189-504B-8206-9FED6F6D3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83" y="2588838"/>
            <a:ext cx="4633416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/>
              <a:t>Ensuring the implementation </a:t>
            </a:r>
            <a:br>
              <a:rPr lang="en-US" sz="4000"/>
            </a:br>
            <a:r>
              <a:rPr lang="en-US" sz="4000"/>
              <a:t>of dynamic rate design </a:t>
            </a:r>
            <a:br>
              <a:rPr lang="en-US" sz="4000"/>
            </a:br>
            <a:r>
              <a:rPr lang="en-US" sz="4000"/>
              <a:t>is one of the most important directions state legislation can provide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E93ED6-F424-FD45-B25E-A6E08B2B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1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CD804-FC60-C74C-BC84-C9810B32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97" y="1254421"/>
            <a:ext cx="2645646" cy="4016587"/>
          </a:xfrm>
        </p:spPr>
        <p:txBody>
          <a:bodyPr>
            <a:normAutofit/>
          </a:bodyPr>
          <a:lstStyle/>
          <a:p>
            <a:r>
              <a:rPr lang="en-US" sz="3600"/>
              <a:t>Ensure smart rate design for EVs</a:t>
            </a:r>
            <a:br>
              <a:rPr lang="en-US" sz="3600"/>
            </a:br>
            <a:endParaRPr lang="en-US" sz="36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6E27B4-DCB6-934D-86D9-844BD8172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687" y="1478999"/>
            <a:ext cx="6683835" cy="36414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CC0AA-496E-F046-A04B-7C5DDA2F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120" y="5615263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5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6034C-7F5C-9C4B-B2EC-1D0421DB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Critical rate design points</a:t>
            </a:r>
            <a:br>
              <a:rPr lang="en-US"/>
            </a:br>
            <a:br>
              <a:rPr lang="en-US"/>
            </a:br>
            <a:r>
              <a:rPr lang="en-US"/>
              <a:t>-1-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642F0-873C-47E3-AE03-DA1EE3351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248624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84E83-B582-894E-8087-0E28B66C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4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6034C-7F5C-9C4B-B2EC-1D0421DB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Critical rate design points</a:t>
            </a:r>
            <a:br>
              <a:rPr lang="en-US"/>
            </a:br>
            <a:br>
              <a:rPr lang="en-US"/>
            </a:br>
            <a:r>
              <a:rPr lang="en-US"/>
              <a:t>-2-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642F0-873C-47E3-AE03-DA1EE3351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741147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6091BB-D82D-0746-BE8F-1E0017EF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6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CD804-FC60-C74C-BC84-C9810B32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/>
              <a:t>Consider performance-based regulatory tools for EV programs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519F4-B6BB-494C-A696-765C82A4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Check if the public utility commission has the authority to apply performance-based rewards and penalties to utilities</a:t>
            </a:r>
            <a:br>
              <a:rPr lang="en-US" sz="2800"/>
            </a:br>
            <a:endParaRPr lang="en-US" sz="2800"/>
          </a:p>
          <a:p>
            <a:pPr marL="0" indent="0">
              <a:buNone/>
            </a:pPr>
            <a:r>
              <a:rPr lang="en-US" sz="2800"/>
              <a:t>Consider a performance-based regulation program to incentivize state goals, which can include:</a:t>
            </a:r>
          </a:p>
          <a:p>
            <a:pPr lvl="1"/>
            <a:r>
              <a:rPr lang="en-US" sz="2800"/>
              <a:t> Customer engagement and empowerment</a:t>
            </a:r>
          </a:p>
          <a:p>
            <a:pPr lvl="1"/>
            <a:r>
              <a:rPr lang="en-US" sz="2800"/>
              <a:t> Environmental outcomes</a:t>
            </a:r>
          </a:p>
          <a:p>
            <a:pPr lvl="1"/>
            <a:r>
              <a:rPr lang="en-US" sz="2800"/>
              <a:t> Cost-effectiveness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87F3F-20CB-E944-8F2F-4211FCC7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3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6F90BEF-F5C9-43BB-9FED-780B2E802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0B41FD-D897-4F21-A5F3-254C563DC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F628E5-F145-4719-B240-F9D1B2D50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28267-60A2-8E42-BC7C-9B680FA1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007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/>
              <a:t>Legislative action is necessary</a:t>
            </a:r>
            <a:br>
              <a:rPr lang="en-US" sz="4400"/>
            </a:br>
            <a:r>
              <a:rPr lang="en-US" sz="4400"/>
              <a:t>to realize these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224A4C-61AD-4238-B5E7-129F81097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867640"/>
              </p:ext>
            </p:extLst>
          </p:nvPr>
        </p:nvGraphicFramePr>
        <p:xfrm>
          <a:off x="1066800" y="990600"/>
          <a:ext cx="10058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217F0-04F0-0749-B34B-5E068AE3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E9B99-ADEF-4DA4-A716-52D0A8BE5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20860D-8992-496E-BC22-8450E344B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F96FFC-D4AE-9743-B217-E5F00F38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25" y="1420706"/>
            <a:ext cx="3466540" cy="4016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Reference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6269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BD24CB-6411-8343-AD6A-F9C9EEA25831}"/>
              </a:ext>
            </a:extLst>
          </p:cNvPr>
          <p:cNvSpPr txBox="1"/>
          <p:nvPr/>
        </p:nvSpPr>
        <p:spPr>
          <a:xfrm>
            <a:off x="5236723" y="1420706"/>
            <a:ext cx="5514758" cy="401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PowerPoint file was prepared by the Regulatory Assistance Project (RAP)®, which is an independent,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non-partisan, non-governmental organization dedicated to accelerating the transition to a clean, reliable and efficient energy future.</a:t>
            </a:r>
          </a:p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presentation is part of the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Roadmap for Electric Transportation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legislative kit: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www.raponline.org/EV-roadmap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756721-02AA-4840-9DF0-06C5D3FD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00800"/>
            <a:ext cx="838200" cy="3657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34B7E4EF-A1BD-40F4-AB7B-04F084DD991D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489513-644E-F141-BCD5-063F3633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YOUR DESTINATION</a:t>
            </a:r>
          </a:p>
        </p:txBody>
      </p:sp>
      <p:sp>
        <p:nvSpPr>
          <p:cNvPr id="6" name="Rectangle 5" descr="Map with pin">
            <a:extLst>
              <a:ext uri="{FF2B5EF4-FFF2-40B4-BE49-F238E27FC236}">
                <a16:creationId xmlns:a16="http://schemas.microsoft.com/office/drawing/2014/main" id="{2995FF96-026F-3542-8612-5E3696099CD3}"/>
              </a:ext>
            </a:extLst>
          </p:cNvPr>
          <p:cNvSpPr/>
          <p:nvPr/>
        </p:nvSpPr>
        <p:spPr>
          <a:xfrm>
            <a:off x="5735837" y="1194675"/>
            <a:ext cx="720326" cy="72032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BEB80-E5B5-BC4A-9125-183F9213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3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hand holding a piece of paper&#10;&#10;Description automatically generated">
            <a:extLst>
              <a:ext uri="{FF2B5EF4-FFF2-40B4-BE49-F238E27FC236}">
                <a16:creationId xmlns:a16="http://schemas.microsoft.com/office/drawing/2014/main" id="{7923F724-9593-6E47-9F68-982CDCFD7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" y="301516"/>
            <a:ext cx="1219198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BC98E-2A2D-BE4F-8C09-3073EB7A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7"/>
            <a:ext cx="4602152" cy="1399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/>
              <a:t>Plan your destination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DFEB4E-5A17-4764-8460-076D683D9A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2151143"/>
              </p:ext>
            </p:extLst>
          </p:nvPr>
        </p:nvGraphicFramePr>
        <p:xfrm>
          <a:off x="6482140" y="2127441"/>
          <a:ext cx="5338004" cy="430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49D31-D0A4-874F-9730-58FEF2AC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757" y="6032584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652D9-3CDC-5A45-B0FD-72456007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Establish EV goals and timelines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CFA875-5C9E-48BF-B790-1E1675DEB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00350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1DC11-CDE6-924F-BC51-19EB131B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652D9-3CDC-5A45-B0FD-72456007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Create state EV policy plans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1A179E-8B51-421E-943C-0859C8440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6552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E84E8-1268-344F-BD51-D4FC91039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9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F0310-9810-DD4F-918F-E57BAAED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Electrify </a:t>
            </a:r>
            <a:br>
              <a:rPr lang="en-US"/>
            </a:br>
            <a:r>
              <a:rPr lang="en-US"/>
              <a:t>state fleets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E110E5-2A00-42B0-BEBC-AAA9DDA3A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51244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78E15-39B9-4A4F-8150-C1C37CC2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7D53E-6AF9-8F4B-A300-961A30E3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5" y="561340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Track and evaluate progress</a:t>
            </a: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74A8F0-7E90-480C-B437-0F5006F3C5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9793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CE88D6-4F35-6F40-834A-27F9C0B39347}"/>
              </a:ext>
            </a:extLst>
          </p:cNvPr>
          <p:cNvSpPr txBox="1"/>
          <p:nvPr/>
        </p:nvSpPr>
        <p:spPr>
          <a:xfrm>
            <a:off x="3626069" y="1019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A0FC1B-A42A-AA40-B19C-87B73DD9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5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7E8"/>
      </a:lt2>
      <a:accent1>
        <a:srgbClr val="C34D6E"/>
      </a:accent1>
      <a:accent2>
        <a:srgbClr val="B14B3B"/>
      </a:accent2>
      <a:accent3>
        <a:srgbClr val="C38E4D"/>
      </a:accent3>
      <a:accent4>
        <a:srgbClr val="3BB1AA"/>
      </a:accent4>
      <a:accent5>
        <a:srgbClr val="4D99C3"/>
      </a:accent5>
      <a:accent6>
        <a:srgbClr val="435DB5"/>
      </a:accent6>
      <a:hlink>
        <a:srgbClr val="348F9D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AP Internal Documents" ma:contentTypeID="0x0101003A88EADD394739488D168D633066181600891258B30A80D847AE83D7C768D19F6F" ma:contentTypeVersion="6" ma:contentTypeDescription="" ma:contentTypeScope="" ma:versionID="6b54789d9bd0c5a2c9d96a0a924fa4ed">
  <xsd:schema xmlns:xsd="http://www.w3.org/2001/XMLSchema" xmlns:xs="http://www.w3.org/2001/XMLSchema" xmlns:p="http://schemas.microsoft.com/office/2006/metadata/properties" xmlns:ns2="b8dc8aa5-a169-48ff-8814-5f7d69716b40" xmlns:ns3="1eaf030a-f780-465c-a77a-728ebd721684" targetNamespace="http://schemas.microsoft.com/office/2006/metadata/properties" ma:root="true" ma:fieldsID="bdaf940c8c1df7e79a164a47016bb09e" ns2:_="" ns3:_="">
    <xsd:import namespace="b8dc8aa5-a169-48ff-8814-5f7d69716b40"/>
    <xsd:import namespace="1eaf030a-f780-465c-a77a-728ebd721684"/>
    <xsd:element name="properties">
      <xsd:complexType>
        <xsd:sequence>
          <xsd:element name="documentManagement">
            <xsd:complexType>
              <xsd:all>
                <xsd:element ref="ns2:Content_x0020_Author" minOccurs="0"/>
                <xsd:element ref="ns2:Document_x0020_Status" minOccurs="0"/>
                <xsd:element ref="ns2:TaxCatchAllLabel" minOccurs="0"/>
                <xsd:element ref="ns2:l64fcf1da9ac4c5482e935154d3b167d" minOccurs="0"/>
                <xsd:element ref="ns2:o075a68547114315b395dbb1f441fc67" minOccurs="0"/>
                <xsd:element ref="ns2:h78a37d1695d4d2c9ed90c454afa8dda" minOccurs="0"/>
                <xsd:element ref="ns2:kf469aca49094485b7feea446e49b366" minOccurs="0"/>
                <xsd:element ref="ns2:TaxCatchAll" minOccurs="0"/>
                <xsd:element ref="ns2:m59841eafb2942339a5261151a433186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c8aa5-a169-48ff-8814-5f7d69716b40" elementFormDefault="qualified">
    <xsd:import namespace="http://schemas.microsoft.com/office/2006/documentManagement/types"/>
    <xsd:import namespace="http://schemas.microsoft.com/office/infopath/2007/PartnerControls"/>
    <xsd:element name="Content_x0020_Author" ma:index="2" nillable="true" ma:displayName="Content Author" ma:list="UserInfo" ma:SharePointGroup="0" ma:internalName="Content_x0020_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7" nillable="true" ma:displayName="Document Status" ma:default="Draft" ma:format="Dropdown" ma:internalName="Document_x0020_Status">
      <xsd:simpleType>
        <xsd:restriction base="dms:Choice">
          <xsd:enumeration value="Draft"/>
          <xsd:enumeration value="Final"/>
        </xsd:restriction>
      </xsd:simpleType>
    </xsd:element>
    <xsd:element name="TaxCatchAllLabel" ma:index="8" nillable="true" ma:displayName="Taxonomy Catch All Column1" ma:hidden="true" ma:list="{fd7044e7-12fe-4ee8-8100-005ba5623bfd}" ma:internalName="TaxCatchAllLabel" ma:readOnly="true" ma:showField="CatchAllDataLabel" ma:web="b8dc8aa5-a169-48ff-8814-5f7d69716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64fcf1da9ac4c5482e935154d3b167d" ma:index="10" nillable="true" ma:taxonomy="true" ma:internalName="l64fcf1da9ac4c5482e935154d3b167d" ma:taxonomyFieldName="Navigation_x0020_Term" ma:displayName="Navigation Term" ma:default="1302;#Policy Group|25205548-abe9-4a59-a1b8-0a1349bee0d2" ma:fieldId="{564fcf1d-a9ac-4c54-82e9-35154d3b167d}" ma:taxonomyMulti="true" ma:sspId="cd695392-cbb7-4a88-8a60-0ee82d411b6c" ma:termSetId="00008931-7c49-4f81-a619-15d06c2ec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075a68547114315b395dbb1f441fc67" ma:index="12" nillable="true" ma:taxonomy="true" ma:internalName="o075a68547114315b395dbb1f441fc67" ma:taxonomyFieldName="Topic" ma:displayName="Topics" ma:default="" ma:fieldId="{8075a685-4711-4315-b395-dbb1f441fc67}" ma:taxonomyMulti="true" ma:sspId="cd695392-cbb7-4a88-8a60-0ee82d411b6c" ma:termSetId="afccca45-29f8-47bb-8a31-ddac0641db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8a37d1695d4d2c9ed90c454afa8dda" ma:index="16" nillable="true" ma:taxonomy="true" ma:internalName="h78a37d1695d4d2c9ed90c454afa8dda" ma:taxonomyFieldName="Document_x0020_Type" ma:displayName="Document Type" ma:default="" ma:fieldId="{178a37d1-695d-4d2c-9ed9-0c454afa8dda}" ma:sspId="cd695392-cbb7-4a88-8a60-0ee82d411b6c" ma:termSetId="2baf1a32-1014-41fd-9f06-737b378d09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469aca49094485b7feea446e49b366" ma:index="17" nillable="true" ma:taxonomy="true" ma:internalName="kf469aca49094485b7feea446e49b366" ma:taxonomyFieldName="RAP_x0020_Location" ma:displayName="RAP Location" ma:default="" ma:fieldId="{4f469aca-4909-4485-b7fe-ea446e49b366}" ma:taxonomyMulti="true" ma:sspId="cd695392-cbb7-4a88-8a60-0ee82d411b6c" ma:termSetId="b9990ba0-eabd-4f2b-a2c9-8253d2fa07b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fd7044e7-12fe-4ee8-8100-005ba5623bfd}" ma:internalName="TaxCatchAll" ma:showField="CatchAllData" ma:web="b8dc8aa5-a169-48ff-8814-5f7d69716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59841eafb2942339a5261151a433186" ma:index="20" nillable="true" ma:taxonomy="true" ma:internalName="m59841eafb2942339a5261151a433186" ma:taxonomyFieldName="RAP_x0020_Authors" ma:displayName="RAP Authors" ma:default="" ma:fieldId="{659841ea-fb29-4233-9a52-61151a433186}" ma:taxonomyMulti="true" ma:sspId="cd695392-cbb7-4a88-8a60-0ee82d411b6c" ma:termSetId="0dd82a65-523c-4f3d-8469-bf14682fab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f030a-f780-465c-a77a-728ebd721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c8aa5-a169-48ff-8814-5f7d69716b40">
      <Value>1302</Value>
    </TaxCatchAll>
    <l64fcf1da9ac4c5482e935154d3b167d xmlns="b8dc8aa5-a169-48ff-8814-5f7d69716b4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Group</TermName>
          <TermId xmlns="http://schemas.microsoft.com/office/infopath/2007/PartnerControls">25205548-abe9-4a59-a1b8-0a1349bee0d2</TermId>
        </TermInfo>
      </Terms>
    </l64fcf1da9ac4c5482e935154d3b167d>
    <h78a37d1695d4d2c9ed90c454afa8dda xmlns="b8dc8aa5-a169-48ff-8814-5f7d69716b40">
      <Terms xmlns="http://schemas.microsoft.com/office/infopath/2007/PartnerControls"/>
    </h78a37d1695d4d2c9ed90c454afa8dda>
    <m59841eafb2942339a5261151a433186 xmlns="b8dc8aa5-a169-48ff-8814-5f7d69716b40">
      <Terms xmlns="http://schemas.microsoft.com/office/infopath/2007/PartnerControls"/>
    </m59841eafb2942339a5261151a433186>
    <Content_x0020_Author xmlns="b8dc8aa5-a169-48ff-8814-5f7d69716b40">
      <UserInfo>
        <DisplayName/>
        <AccountId xsi:nil="true"/>
        <AccountType/>
      </UserInfo>
    </Content_x0020_Author>
    <kf469aca49094485b7feea446e49b366 xmlns="b8dc8aa5-a169-48ff-8814-5f7d69716b40">
      <Terms xmlns="http://schemas.microsoft.com/office/infopath/2007/PartnerControls"/>
    </kf469aca49094485b7feea446e49b366>
    <o075a68547114315b395dbb1f441fc67 xmlns="b8dc8aa5-a169-48ff-8814-5f7d69716b40">
      <Terms xmlns="http://schemas.microsoft.com/office/infopath/2007/PartnerControls"/>
    </o075a68547114315b395dbb1f441fc67>
    <Document_x0020_Status xmlns="b8dc8aa5-a169-48ff-8814-5f7d69716b40">Draft</Document_x0020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0D62A2-0E69-4DB8-AC27-CD38C43FB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c8aa5-a169-48ff-8814-5f7d69716b40"/>
    <ds:schemaRef ds:uri="1eaf030a-f780-465c-a77a-728ebd721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83ED1D-79BF-4B49-8988-6868FB68AB34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dc8aa5-a169-48ff-8814-5f7d69716b40"/>
    <ds:schemaRef ds:uri="http://schemas.microsoft.com/office/2006/documentManagement/types"/>
    <ds:schemaRef ds:uri="1eaf030a-f780-465c-a77a-728ebd72168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E1C616-1FE4-4C61-94D0-2065BC05E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Macintosh PowerPoint</Application>
  <PresentationFormat>Widescreen</PresentationFormat>
  <Paragraphs>174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Garamond</vt:lpstr>
      <vt:lpstr>SavonVTI</vt:lpstr>
      <vt:lpstr>Roadmap  for Electric Transportation</vt:lpstr>
      <vt:lpstr>Realize benefits of electrified transportation for state residents</vt:lpstr>
      <vt:lpstr>Action plan for electrification  of transportation</vt:lpstr>
      <vt:lpstr>PLAN YOUR DESTINATION</vt:lpstr>
      <vt:lpstr>Plan your destination</vt:lpstr>
      <vt:lpstr>Establish EV goals and timelines</vt:lpstr>
      <vt:lpstr>Create state EV policy plans</vt:lpstr>
      <vt:lpstr>Electrify  state fleets</vt:lpstr>
      <vt:lpstr>Track and evaluate progress</vt:lpstr>
      <vt:lpstr>Plan for transportation funding sources</vt:lpstr>
      <vt:lpstr>Drive Investment with Incentives</vt:lpstr>
      <vt:lpstr>Four types of financial incentives</vt:lpstr>
      <vt:lpstr>Best practices for structuring financial incentives</vt:lpstr>
      <vt:lpstr>Apply incentives  at the point  of purchase </vt:lpstr>
      <vt:lpstr>Be transparent</vt:lpstr>
      <vt:lpstr>Make incentive programs durable</vt:lpstr>
      <vt:lpstr>Nonfinancial incentives</vt:lpstr>
      <vt:lpstr>REMOVE ROADBLOCKS</vt:lpstr>
      <vt:lpstr>Consumer roadblock concerns</vt:lpstr>
      <vt:lpstr>How to remove roadblocks</vt:lpstr>
      <vt:lpstr>PowerPoint Presentation</vt:lpstr>
      <vt:lpstr>Ensure building codes provide for an electrified future</vt:lpstr>
      <vt:lpstr>Benefit all of society with electrification</vt:lpstr>
      <vt:lpstr>EMPOWER REGULATORS</vt:lpstr>
      <vt:lpstr>Steps  to empower regulators</vt:lpstr>
      <vt:lpstr>Clarify role of utility</vt:lpstr>
      <vt:lpstr>PowerPoint Presentation</vt:lpstr>
      <vt:lpstr>Integrated planning process considerations </vt:lpstr>
      <vt:lpstr>Further integrated planning considerations</vt:lpstr>
      <vt:lpstr>Ensuring the implementation  of dynamic rate design  is one of the most important directions state legislation can provide</vt:lpstr>
      <vt:lpstr>Ensure smart rate design for EVs </vt:lpstr>
      <vt:lpstr>Critical rate design points  -1-</vt:lpstr>
      <vt:lpstr>Critical rate design points  -2-</vt:lpstr>
      <vt:lpstr>Consider performance-based regulatory tools for EV programs</vt:lpstr>
      <vt:lpstr>Legislative action is necessary to realize these benefits</vt:lpstr>
      <vt:lpstr>Reference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for Electric Transportation</dc:title>
  <dc:subject/>
  <dc:creator>Camille Kadoch</dc:creator>
  <cp:keywords/>
  <dc:description/>
  <cp:lastModifiedBy>Ruth Hare</cp:lastModifiedBy>
  <cp:revision>1</cp:revision>
  <dcterms:created xsi:type="dcterms:W3CDTF">2020-03-03T20:33:52Z</dcterms:created>
  <dcterms:modified xsi:type="dcterms:W3CDTF">2020-03-03T21:49:27Z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Type">
    <vt:lpwstr/>
  </property>
  <property fmtid="{D5CDD505-2E9C-101B-9397-08002B2CF9AE}" pid="3" name="RAP Authors">
    <vt:lpwstr/>
  </property>
  <property fmtid="{D5CDD505-2E9C-101B-9397-08002B2CF9AE}" pid="4" name="Topic">
    <vt:lpwstr/>
  </property>
  <property fmtid="{D5CDD505-2E9C-101B-9397-08002B2CF9AE}" pid="5" name="RAP Location">
    <vt:lpwstr/>
  </property>
  <property fmtid="{D5CDD505-2E9C-101B-9397-08002B2CF9AE}" pid="6" name="Navigation Term">
    <vt:lpwstr>1302;#Policy Group|25205548-abe9-4a59-a1b8-0a1349bee0d2</vt:lpwstr>
  </property>
  <property fmtid="{D5CDD505-2E9C-101B-9397-08002B2CF9AE}" pid="7" name="ContentTypeId">
    <vt:lpwstr>0x0101003A88EADD394739488D168D633066181600891258B30A80D847AE83D7C768D19F6F</vt:lpwstr>
  </property>
</Properties>
</file>